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20"/>
  </p:notesMasterIdLst>
  <p:handoutMasterIdLst>
    <p:handoutMasterId r:id="rId21"/>
  </p:handoutMasterIdLst>
  <p:sldIdLst>
    <p:sldId id="2076138457" r:id="rId5"/>
    <p:sldId id="2076138465" r:id="rId6"/>
    <p:sldId id="2076138466" r:id="rId7"/>
    <p:sldId id="2076138468" r:id="rId8"/>
    <p:sldId id="2076138470" r:id="rId9"/>
    <p:sldId id="2076138467" r:id="rId10"/>
    <p:sldId id="2076138469" r:id="rId11"/>
    <p:sldId id="2076138471" r:id="rId12"/>
    <p:sldId id="2076138472" r:id="rId13"/>
    <p:sldId id="2076138473" r:id="rId14"/>
    <p:sldId id="2076138474" r:id="rId15"/>
    <p:sldId id="2076138458" r:id="rId16"/>
    <p:sldId id="2076138475" r:id="rId17"/>
    <p:sldId id="2076138419" r:id="rId18"/>
    <p:sldId id="2076138420" r:id="rId1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14D70C25-0413-A24B-B22A-8EE89C82326F}">
          <p14:sldIdLst/>
        </p14:section>
        <p14:section name="Title Slides" id="{FB6EE416-AF16-AF40-804B-633D4962DAEE}">
          <p14:sldIdLst>
            <p14:sldId id="2076138457"/>
            <p14:sldId id="2076138465"/>
            <p14:sldId id="2076138466"/>
            <p14:sldId id="2076138468"/>
            <p14:sldId id="2076138470"/>
            <p14:sldId id="2076138467"/>
            <p14:sldId id="2076138469"/>
            <p14:sldId id="2076138471"/>
            <p14:sldId id="2076138472"/>
            <p14:sldId id="2076138473"/>
            <p14:sldId id="2076138474"/>
          </p14:sldIdLst>
        </p14:section>
        <p14:section name="End Slides" id="{3416B164-ED24-6748-9066-0F67B8B820A2}">
          <p14:sldIdLst/>
        </p14:section>
        <p14:section name="Appendix" id="{E4FA3E3E-AC15-BE48-9542-7C82A78646F3}">
          <p14:sldIdLst>
            <p14:sldId id="2076138458"/>
            <p14:sldId id="2076138475"/>
            <p14:sldId id="2076138419"/>
            <p14:sldId id="2076138420"/>
          </p14:sldIdLst>
        </p14:section>
      </p14:sectionLst>
    </p:ext>
    <p:ext uri="{EFAFB233-063F-42B5-8137-9DF3F51BA10A}">
      <p15:sldGuideLst xmlns:p15="http://schemas.microsoft.com/office/powerpoint/2012/main">
        <p15:guide id="2" orient="horz" pos="640" userDrawn="1">
          <p15:clr>
            <a:srgbClr val="A4A3A4"/>
          </p15:clr>
        </p15:guide>
        <p15:guide id="3"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2F2F"/>
    <a:srgbClr val="FFFFFF"/>
    <a:srgbClr val="666666"/>
    <a:srgbClr val="000000"/>
    <a:srgbClr val="8661C5"/>
    <a:srgbClr val="D59DFF"/>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680" autoAdjust="0"/>
    <p:restoredTop sz="96247" autoAdjust="0"/>
  </p:normalViewPr>
  <p:slideViewPr>
    <p:cSldViewPr snapToGrid="0">
      <p:cViewPr>
        <p:scale>
          <a:sx n="100" d="100"/>
          <a:sy n="100" d="100"/>
        </p:scale>
        <p:origin x="1410" y="228"/>
      </p:cViewPr>
      <p:guideLst>
        <p:guide orient="horz" pos="640"/>
        <p:guide pos="3840"/>
      </p:guideLst>
    </p:cSldViewPr>
  </p:slideViewPr>
  <p:outlineViewPr>
    <p:cViewPr>
      <p:scale>
        <a:sx n="33" d="100"/>
        <a:sy n="33" d="100"/>
      </p:scale>
      <p:origin x="0" y="-44436"/>
    </p:cViewPr>
  </p:outlineViewPr>
  <p:notesTextViewPr>
    <p:cViewPr>
      <p:scale>
        <a:sx n="125" d="100"/>
        <a:sy n="125" d="100"/>
      </p:scale>
      <p:origin x="0" y="0"/>
    </p:cViewPr>
  </p:notesTextViewPr>
  <p:sorterViewPr>
    <p:cViewPr varScale="1">
      <p:scale>
        <a:sx n="1" d="1"/>
        <a:sy n="1" d="1"/>
      </p:scale>
      <p:origin x="0" y="-20925"/>
    </p:cViewPr>
  </p:sorterViewPr>
  <p:notesViewPr>
    <p:cSldViewPr snapToGrid="0" showGuides="1">
      <p:cViewPr varScale="1">
        <p:scale>
          <a:sx n="169" d="100"/>
          <a:sy n="169" d="100"/>
        </p:scale>
        <p:origin x="5232"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3/17/2022 8:00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0.jpg>
</file>

<file path=ppt/media/image21.jpg>
</file>

<file path=ppt/media/image22.jpeg>
</file>

<file path=ppt/media/image23.jpg>
</file>

<file path=ppt/media/image24.png>
</file>

<file path=ppt/media/image25.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3/17/2022 7:59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3/17/2022 8:22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9090727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Kaggle.com : Zillow Housing Price Dataset</a:t>
            </a:r>
          </a:p>
          <a:p>
            <a:r>
              <a:rPr lang="en-US" dirty="0"/>
              <a:t>- Over 3,700 rows and 150 columns, and contains information on housing prices across multiple regions in the United States..</a:t>
            </a:r>
          </a:p>
          <a:p>
            <a:r>
              <a:rPr lang="en-US" dirty="0"/>
              <a:t>Consumer Price Dataset</a:t>
            </a:r>
          </a:p>
          <a:p>
            <a:r>
              <a:rPr lang="en-US" dirty="0"/>
              <a:t>- Over 1,310 rows and 2 columns, and contains information on the consumer price index between 1913 to 2022.</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3/17/2022 7:59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1397041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3/17/2022 7:59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448960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16.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Master" Target="../slideMasters/slideMaster1.xml"/><Relationship Id="rId5" Type="http://schemas.openxmlformats.org/officeDocument/2006/relationships/image" Target="../media/image20.jpg"/><Relationship Id="rId4" Type="http://schemas.openxmlformats.org/officeDocument/2006/relationships/image" Target="../media/image19.jpg"/></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0.jpg"/></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Master" Target="../slideMasters/slideMaster1.xml"/><Relationship Id="rId6" Type="http://schemas.openxmlformats.org/officeDocument/2006/relationships/image" Target="../media/image21.jpg"/><Relationship Id="rId5" Type="http://schemas.openxmlformats.org/officeDocument/2006/relationships/image" Target="../media/image11.jpg"/><Relationship Id="rId4" Type="http://schemas.openxmlformats.org/officeDocument/2006/relationships/image" Target="../media/image10.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5326063" y="0"/>
            <a:ext cx="6865937" cy="6858000"/>
          </a:xfrm>
        </p:spPr>
        <p:txBody>
          <a:bodyPr/>
          <a:lstStyle/>
          <a:p>
            <a:r>
              <a:rPr lang="en-US"/>
              <a:t>Click icon to add picture</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Code Left sde">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2"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6BB14A7D-C409-4A7C-9D82-A2E5DBB8AB72}"/>
              </a:ext>
            </a:extLst>
          </p:cNvPr>
          <p:cNvSpPr>
            <a:spLocks noGrp="1"/>
          </p:cNvSpPr>
          <p:nvPr>
            <p:ph type="title" hasCustomPrompt="1"/>
          </p:nvPr>
        </p:nvSpPr>
        <p:spPr>
          <a:xfrm>
            <a:off x="7575549" y="457200"/>
            <a:ext cx="4031233" cy="492443"/>
          </a:xfrm>
        </p:spPr>
        <p:txBody>
          <a:bodyPr/>
          <a:lstStyle>
            <a:lvl1pPr>
              <a:defRPr sz="3200">
                <a:solidFill>
                  <a:schemeClr val="tx1"/>
                </a:solidFill>
              </a:defRPr>
            </a:lvl1pPr>
          </a:lstStyle>
          <a:p>
            <a:r>
              <a:rPr lang="en-US" dirty="0"/>
              <a:t>Click to edit title</a:t>
            </a: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1"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4199" y="706011"/>
            <a:ext cx="5819775" cy="369332"/>
          </a:xfrm>
        </p:spPr>
        <p:txBody>
          <a:bodyPr/>
          <a:lstStyle>
            <a:lvl1pPr marL="0" indent="0">
              <a:buNone/>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7575550" y="1336675"/>
            <a:ext cx="4033838"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345095137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36">
          <p15:clr>
            <a:srgbClr val="5ACBF0"/>
          </p15:clr>
        </p15:guide>
        <p15:guide id="4" orient="horz" pos="839">
          <p15:clr>
            <a:srgbClr val="5ACBF0"/>
          </p15:clr>
        </p15:guide>
        <p15:guide id="6" pos="4402">
          <p15:clr>
            <a:srgbClr val="5ACBF0"/>
          </p15:clr>
        </p15:guide>
        <p15:guide id="7" pos="4034">
          <p15:clr>
            <a:srgbClr val="5ACBF0"/>
          </p15:clr>
        </p15:guide>
        <p15:guide id="8" pos="4772">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Section Divi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15770881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ection Divider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25625778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ection Divider 3">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Divider</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Subtitle</a:t>
            </a:r>
          </a:p>
        </p:txBody>
      </p:sp>
    </p:spTree>
    <p:extLst>
      <p:ext uri="{BB962C8B-B14F-4D97-AF65-F5344CB8AC3E}">
        <p14:creationId xmlns:p14="http://schemas.microsoft.com/office/powerpoint/2010/main" val="7497528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Section Divider 4">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93204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description</a:t>
            </a:r>
          </a:p>
        </p:txBody>
      </p:sp>
      <p:sp>
        <p:nvSpPr>
          <p:cNvPr id="5" name="Text Placeholder 4"/>
          <p:cNvSpPr>
            <a:spLocks noGrp="1"/>
          </p:cNvSpPr>
          <p:nvPr>
            <p:ph type="body" sz="quarter" idx="12" hasCustomPrompt="1"/>
          </p:nvPr>
        </p:nvSpPr>
        <p:spPr>
          <a:xfrm>
            <a:off x="585216" y="585788"/>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accent3"/>
                </a:solidFill>
                <a:latin typeface="+mn-lt"/>
              </a:defRPr>
            </a:lvl1pPr>
          </a:lstStyle>
          <a:p>
            <a:pPr lvl="0"/>
            <a:r>
              <a:rPr lang="en-US" dirty="0"/>
              <a:t>Section Name</a:t>
            </a:r>
          </a:p>
        </p:txBody>
      </p:sp>
    </p:spTree>
    <p:extLst>
      <p:ext uri="{BB962C8B-B14F-4D97-AF65-F5344CB8AC3E}">
        <p14:creationId xmlns:p14="http://schemas.microsoft.com/office/powerpoint/2010/main" val="1166777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accent3"/>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 with no subtitle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Blank 12 Column">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Blank 12 Column Dark Bkg">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Apendix Blue Bkg">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F377B63-6619-6B40-8D85-1D972ED609B9}"/>
              </a:ext>
            </a:extLst>
          </p:cNvPr>
          <p:cNvSpPr>
            <a:spLocks noGrp="1"/>
          </p:cNvSpPr>
          <p:nvPr>
            <p:ph type="body" sz="quarter" idx="10" hasCustomPrompt="1"/>
          </p:nvPr>
        </p:nvSpPr>
        <p:spPr>
          <a:xfrm>
            <a:off x="584200" y="5715040"/>
            <a:ext cx="5367338" cy="553998"/>
          </a:xfrm>
        </p:spPr>
        <p:txBody>
          <a:bodyPr anchor="b"/>
          <a:lstStyle>
            <a:lvl1pPr marL="0" indent="0">
              <a:buNone/>
              <a:defRPr sz="3600">
                <a:latin typeface="+mj-lt"/>
              </a:defRPr>
            </a:lvl1pPr>
          </a:lstStyle>
          <a:p>
            <a:pPr lvl="0"/>
            <a:r>
              <a:rPr lang="en-US" dirty="0"/>
              <a:t>Appendix</a:t>
            </a:r>
          </a:p>
        </p:txBody>
      </p:sp>
    </p:spTree>
    <p:extLst>
      <p:ext uri="{BB962C8B-B14F-4D97-AF65-F5344CB8AC3E}">
        <p14:creationId xmlns:p14="http://schemas.microsoft.com/office/powerpoint/2010/main" val="235373038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6" pos="3749">
          <p15:clr>
            <a:srgbClr val="A4A3A4"/>
          </p15:clr>
        </p15:guide>
        <p15:guide id="17" pos="3932">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 Bulle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2" name="Text Placeholder 11">
            <a:extLst>
              <a:ext uri="{FF2B5EF4-FFF2-40B4-BE49-F238E27FC236}">
                <a16:creationId xmlns:a16="http://schemas.microsoft.com/office/drawing/2014/main" id="{DD525736-DEE8-4391-8135-23DE0640053A}"/>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8" name="Text Placeholder 7">
            <a:extLst>
              <a:ext uri="{FF2B5EF4-FFF2-40B4-BE49-F238E27FC236}">
                <a16:creationId xmlns:a16="http://schemas.microsoft.com/office/drawing/2014/main" id="{98E90344-0294-48E2-AAF0-601BB99500E7}"/>
              </a:ext>
            </a:extLst>
          </p:cNvPr>
          <p:cNvSpPr>
            <a:spLocks noGrp="1"/>
          </p:cNvSpPr>
          <p:nvPr>
            <p:ph type="body" sz="quarter" idx="14"/>
          </p:nvPr>
        </p:nvSpPr>
        <p:spPr>
          <a:xfrm>
            <a:off x="584200"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66750" indent="-152400">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1">
            <a:extLst>
              <a:ext uri="{FF2B5EF4-FFF2-40B4-BE49-F238E27FC236}">
                <a16:creationId xmlns:a16="http://schemas.microsoft.com/office/drawing/2014/main" id="{B4F729D4-B1F1-45F2-A06A-40234B19C883}"/>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0" name="Text Placeholder 9">
            <a:extLst>
              <a:ext uri="{FF2B5EF4-FFF2-40B4-BE49-F238E27FC236}">
                <a16:creationId xmlns:a16="http://schemas.microsoft.com/office/drawing/2014/main" id="{D1F896FB-325C-4849-B372-8DF0D6C0562C}"/>
              </a:ext>
            </a:extLst>
          </p:cNvPr>
          <p:cNvSpPr>
            <a:spLocks noGrp="1"/>
          </p:cNvSpPr>
          <p:nvPr>
            <p:ph type="body" sz="quarter" idx="15"/>
          </p:nvPr>
        </p:nvSpPr>
        <p:spPr>
          <a:xfrm>
            <a:off x="6397625" y="2084388"/>
            <a:ext cx="5219700" cy="1612749"/>
          </a:xfrm>
        </p:spPr>
        <p:txBody>
          <a:bodyPr>
            <a:spAutoFit/>
          </a:bodyPr>
          <a:lstStyle>
            <a:lvl1pPr marL="171450" indent="-171450">
              <a:defRPr lang="en-US" sz="2400" dirty="0"/>
            </a:lvl1pPr>
            <a:lvl2pPr marL="342900" indent="-171450">
              <a:defRPr lang="en-US" dirty="0"/>
            </a:lvl2pPr>
            <a:lvl3pPr marL="514350" indent="-171450">
              <a:defRPr lang="en-US" dirty="0"/>
            </a:lvl3pPr>
            <a:lvl4pPr marL="685800" indent="-136525">
              <a:defRPr lang="en-US" dirty="0"/>
            </a:lvl4pPr>
            <a:lvl5pPr marL="793750" indent="-120650">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8857019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spAutoFit/>
          </a:bodyPr>
          <a:lstStyle>
            <a:lvl1pPr>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2"/>
            <a:ext cx="5214937" cy="4187825"/>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070883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311"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6918344"/>
      </p:ext>
    </p:extLst>
  </p:cSld>
  <p:clrMapOvr>
    <a:masterClrMapping/>
  </p:clrMapOvr>
  <p:transition>
    <p:fade/>
  </p:transition>
  <p:extLst>
    <p:ext uri="{DCECCB84-F9BA-43D5-87BE-67443E8EF086}">
      <p15:sldGuideLst xmlns:p15="http://schemas.microsoft.com/office/powerpoint/2012/main">
        <p15:guide id="3" orient="horz" pos="1506">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881619"/>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Fiv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spAutoFit/>
          </a:body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hasCustomPrompt="1"/>
          </p:nvPr>
        </p:nvSpPr>
        <p:spPr>
          <a:xfrm>
            <a:off x="584200"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hasCustomPrompt="1"/>
          </p:nvPr>
        </p:nvSpPr>
        <p:spPr>
          <a:xfrm>
            <a:off x="2849007"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2849007"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hasCustomPrompt="1"/>
          </p:nvPr>
        </p:nvSpPr>
        <p:spPr>
          <a:xfrm>
            <a:off x="5113814"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5113814" y="228311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hasCustomPrompt="1"/>
          </p:nvPr>
        </p:nvSpPr>
        <p:spPr>
          <a:xfrm>
            <a:off x="7378621"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7378621"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11">
            <a:extLst>
              <a:ext uri="{FF2B5EF4-FFF2-40B4-BE49-F238E27FC236}">
                <a16:creationId xmlns:a16="http://schemas.microsoft.com/office/drawing/2014/main" id="{540485AC-5036-400C-92C3-D3E9EC0252BC}"/>
              </a:ext>
            </a:extLst>
          </p:cNvPr>
          <p:cNvSpPr>
            <a:spLocks noGrp="1"/>
          </p:cNvSpPr>
          <p:nvPr>
            <p:ph type="body" sz="quarter" idx="22" hasCustomPrompt="1"/>
          </p:nvPr>
        </p:nvSpPr>
        <p:spPr>
          <a:xfrm>
            <a:off x="9643428" y="1438275"/>
            <a:ext cx="1965960" cy="492443"/>
          </a:xfrm>
        </p:spPr>
        <p:txBody>
          <a:bodyPr anchor="t"/>
          <a:lstStyle>
            <a:lvl1pPr marL="0" indent="0">
              <a:spcBef>
                <a:spcPts val="0"/>
              </a:spcBef>
              <a:buNone/>
              <a:defRPr sz="1600">
                <a:solidFill>
                  <a:schemeClr val="tx1"/>
                </a:solidFill>
                <a:latin typeface="+mj-lt"/>
              </a:defRPr>
            </a:lvl1pPr>
          </a:lstStyle>
          <a:p>
            <a:pPr lvl="0"/>
            <a:r>
              <a:rPr lang="en-US" dirty="0"/>
              <a:t>Click to edit text styles</a:t>
            </a:r>
          </a:p>
        </p:txBody>
      </p:sp>
      <p:sp>
        <p:nvSpPr>
          <p:cNvPr id="12" name="Text Placeholder 9">
            <a:extLst>
              <a:ext uri="{FF2B5EF4-FFF2-40B4-BE49-F238E27FC236}">
                <a16:creationId xmlns:a16="http://schemas.microsoft.com/office/drawing/2014/main" id="{F90290A2-7689-4DF5-971A-36C2D9173411}"/>
              </a:ext>
            </a:extLst>
          </p:cNvPr>
          <p:cNvSpPr>
            <a:spLocks noGrp="1"/>
          </p:cNvSpPr>
          <p:nvPr>
            <p:ph type="body" sz="quarter" idx="23"/>
          </p:nvPr>
        </p:nvSpPr>
        <p:spPr>
          <a:xfrm>
            <a:off x="9643428" y="2276475"/>
            <a:ext cx="1965960" cy="1452705"/>
          </a:xfrm>
        </p:spPr>
        <p:txBody>
          <a:bodyPr wrap="square">
            <a:spAutoFit/>
          </a:bodyPr>
          <a:lstStyle>
            <a:lvl1pPr marL="141288" indent="-141288">
              <a:defRPr lang="en-US" sz="1500" dirty="0"/>
            </a:lvl1pPr>
            <a:lvl2pPr marL="285750" indent="-125413">
              <a:defRPr lang="en-US" sz="1400" dirty="0"/>
            </a:lvl2pPr>
            <a:lvl3pPr marL="438150" indent="-133350">
              <a:defRPr lang="en-US" sz="1400" dirty="0"/>
            </a:lvl3pPr>
            <a:lvl4pPr marL="566738" indent="-114300">
              <a:defRPr lang="en-US" sz="1200" dirty="0"/>
            </a:lvl4pPr>
            <a:lvl5pPr marL="685800" indent="-109538">
              <a:defRPr lang="en-US" sz="1200"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65518951"/>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610" userDrawn="1">
          <p15:clr>
            <a:srgbClr val="5ACBF0"/>
          </p15:clr>
        </p15:guide>
        <p15:guide id="7" pos="1795" userDrawn="1">
          <p15:clr>
            <a:srgbClr val="5ACBF0"/>
          </p15:clr>
        </p15:guide>
        <p15:guide id="8" pos="3035" userDrawn="1">
          <p15:clr>
            <a:srgbClr val="5ACBF0"/>
          </p15:clr>
        </p15:guide>
        <p15:guide id="9" pos="3221" userDrawn="1">
          <p15:clr>
            <a:srgbClr val="5ACBF0"/>
          </p15:clr>
        </p15:guide>
        <p15:guide id="10" pos="4461" userDrawn="1">
          <p15:clr>
            <a:srgbClr val="5ACBF0"/>
          </p15:clr>
        </p15:guide>
        <p15:guide id="11" pos="5890" userDrawn="1">
          <p15:clr>
            <a:srgbClr val="5ACBF0"/>
          </p15:clr>
        </p15:guide>
        <p15:guide id="12" orient="horz" pos="1436">
          <p15:clr>
            <a:srgbClr val="5ACBF0"/>
          </p15:clr>
        </p15:guide>
        <p15:guide id="13" pos="4646" userDrawn="1">
          <p15:clr>
            <a:srgbClr val="5ACBF0"/>
          </p15:clr>
        </p15:guide>
        <p15:guide id="14" pos="6072" userDrawn="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1D16804B-3245-9A4C-A340-6FF89CF57D54}"/>
              </a:ext>
            </a:extLst>
          </p:cNvPr>
          <p:cNvSpPr>
            <a:spLocks noGrp="1"/>
          </p:cNvSpPr>
          <p:nvPr>
            <p:ph type="pic" sz="quarter" idx="13"/>
          </p:nvPr>
        </p:nvSpPr>
        <p:spPr>
          <a:xfrm>
            <a:off x="5334000" y="0"/>
            <a:ext cx="6858000" cy="6858000"/>
          </a:xfrm>
        </p:spPr>
        <p:txBody>
          <a:bodyPr/>
          <a:lstStyle/>
          <a:p>
            <a:r>
              <a:rPr lang="en-US"/>
              <a:t>Click icon to add picture</a:t>
            </a:r>
          </a:p>
        </p:txBody>
      </p:sp>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left s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4" y="2875002"/>
            <a:ext cx="4127692" cy="1107996"/>
          </a:xfrm>
        </p:spPr>
        <p:txBody>
          <a:bodyPr wrap="square" anchor="ctr">
            <a:spAutoFit/>
          </a:bodyPr>
          <a:lstStyle/>
          <a:p>
            <a:r>
              <a:rPr lang="en-US"/>
              <a:t>Click to edit Master title style</a:t>
            </a:r>
            <a:endParaRPr lang="en-US" dirty="0"/>
          </a:p>
        </p:txBody>
      </p:sp>
    </p:spTree>
    <p:extLst>
      <p:ext uri="{BB962C8B-B14F-4D97-AF65-F5344CB8AC3E}">
        <p14:creationId xmlns:p14="http://schemas.microsoft.com/office/powerpoint/2010/main" val="6133845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2" orient="horz" pos="2160">
          <p15:clr>
            <a:srgbClr val="5ACBF0"/>
          </p15:clr>
        </p15:guide>
        <p15:guide id="33" pos="2976" userDrawn="1">
          <p15:clr>
            <a:srgbClr val="5ACBF0"/>
          </p15:clr>
        </p15:guide>
        <p15:guide id="34" pos="3336"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52" userDrawn="1">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guide id="31" pos="3840"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Background 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109616-29F5-2A48-AD26-C036688E660A}"/>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844675"/>
            <a:ext cx="11018838" cy="4424363"/>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589192910"/>
      </p:ext>
    </p:extLst>
  </p:cSld>
  <p:clrMapOvr>
    <a:masterClrMapping/>
  </p:clrMapOvr>
  <p:transition>
    <p:fade/>
  </p:transition>
  <p:extLst>
    <p:ext uri="{DCECCB84-F9BA-43D5-87BE-67443E8EF086}">
      <p15:sldGuideLst xmlns:p15="http://schemas.microsoft.com/office/powerpoint/2012/main">
        <p15:guide id="2" orient="horz" pos="1162" userDrawn="1">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eader Background Two Column Bullet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D3A5130-10A1-954A-B139-8F920AB6EC86}"/>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accent3"/>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844674"/>
            <a:ext cx="5211763"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844674"/>
            <a:ext cx="5219700" cy="4424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2870302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Header Background Two Column Non-bulleted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D08175-261D-A74C-8918-CB97ADB19271}"/>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accent3"/>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853052"/>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844675"/>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658693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Header Background Two Column Content with Subhead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7941E1A-46FF-9B43-8237-B9FAC6645B8E}"/>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851161"/>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495686"/>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844675"/>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489200"/>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330693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Header Background Three Column Bullet with Subtitle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B0B838-FFE7-3848-8346-94C828955739}"/>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7971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7905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8446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7971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22089322"/>
      </p:ext>
    </p:extLst>
  </p:cSld>
  <p:clrMapOvr>
    <a:masterClrMapping/>
  </p:clrMapOvr>
  <p:transition>
    <p:fade/>
  </p:transition>
  <p:extLst>
    <p:ext uri="{DCECCB84-F9BA-43D5-87BE-67443E8EF086}">
      <p15:sldGuideLst xmlns:p15="http://schemas.microsoft.com/office/powerpoint/2012/main">
        <p15:guide id="3" orient="horz" pos="1162" userDrawn="1">
          <p15:clr>
            <a:srgbClr val="5ACBF0"/>
          </p15:clr>
        </p15:guide>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Header Background Four Column Bullet with Subtitle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7D56507-64E9-FD49-A968-94669A530F3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accent3"/>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8446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6895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8446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6828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996806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162"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eader Line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7" name="Straight Connector 6">
            <a:extLst>
              <a:ext uri="{FF2B5EF4-FFF2-40B4-BE49-F238E27FC236}">
                <a16:creationId xmlns:a16="http://schemas.microsoft.com/office/drawing/2014/main" id="{8EDAE969-6DFB-AD4B-A4BB-4C9D04F1489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125104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er Line 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nchor="ctr"/>
          <a:lstStyle>
            <a:lvl1pPr>
              <a:defRPr>
                <a:solidFill>
                  <a:schemeClr val="tx1"/>
                </a:solidFill>
              </a:defRPr>
            </a:lvl1pPr>
          </a:lstStyle>
          <a:p>
            <a:r>
              <a:rPr lang="en-US"/>
              <a:t>Click to edit Master title style</a:t>
            </a:r>
            <a:endParaRPr lang="en-US" dirty="0"/>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5F6A123D-3A27-499F-9210-3E0D7CED39C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AE9361ED-1B01-E94D-9CDA-29127BEC918D}"/>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5227412"/>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er Line 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lstStyle>
            <a:lvl1pPr>
              <a:defRPr>
                <a:solidFill>
                  <a:schemeClr val="tx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6161C8D7-A314-D146-8B0F-88DAD8C243A2}"/>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331805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Header Background Two Column Content with Subhead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8" name="Text Placeholder 11">
            <a:extLst>
              <a:ext uri="{FF2B5EF4-FFF2-40B4-BE49-F238E27FC236}">
                <a16:creationId xmlns:a16="http://schemas.microsoft.com/office/drawing/2014/main" id="{C2759870-0BEA-44DC-A414-1C70D04E35CC}"/>
              </a:ext>
            </a:extLst>
          </p:cNvPr>
          <p:cNvSpPr>
            <a:spLocks noGrp="1"/>
          </p:cNvSpPr>
          <p:nvPr>
            <p:ph type="body" sz="quarter" idx="16"/>
          </p:nvPr>
        </p:nvSpPr>
        <p:spPr>
          <a:xfrm>
            <a:off x="584200" y="1443174"/>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5" name="Content Placeholder 14">
            <a:extLst>
              <a:ext uri="{FF2B5EF4-FFF2-40B4-BE49-F238E27FC236}">
                <a16:creationId xmlns:a16="http://schemas.microsoft.com/office/drawing/2014/main" id="{BFEF95FA-F121-4653-B60A-0D068C345462}"/>
              </a:ext>
            </a:extLst>
          </p:cNvPr>
          <p:cNvSpPr>
            <a:spLocks noGrp="1"/>
          </p:cNvSpPr>
          <p:nvPr>
            <p:ph sz="quarter" idx="11"/>
          </p:nvPr>
        </p:nvSpPr>
        <p:spPr>
          <a:xfrm>
            <a:off x="588963" y="2087699"/>
            <a:ext cx="5214937" cy="377335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11">
            <a:extLst>
              <a:ext uri="{FF2B5EF4-FFF2-40B4-BE49-F238E27FC236}">
                <a16:creationId xmlns:a16="http://schemas.microsoft.com/office/drawing/2014/main" id="{C327262A-D327-4189-AD22-BAD67CF4AB79}"/>
              </a:ext>
            </a:extLst>
          </p:cNvPr>
          <p:cNvSpPr>
            <a:spLocks noGrp="1"/>
          </p:cNvSpPr>
          <p:nvPr>
            <p:ph type="body" sz="quarter" idx="17"/>
          </p:nvPr>
        </p:nvSpPr>
        <p:spPr>
          <a:xfrm>
            <a:off x="6397625" y="1436688"/>
            <a:ext cx="5219700" cy="430887"/>
          </a:xfrm>
        </p:spPr>
        <p:txBody>
          <a:bodyPr anchor="t"/>
          <a:lstStyle>
            <a:lvl1pPr marL="0" indent="0">
              <a:spcBef>
                <a:spcPts val="0"/>
              </a:spcBef>
              <a:buNone/>
              <a:defRPr sz="2800">
                <a:solidFill>
                  <a:schemeClr val="tx1"/>
                </a:solidFill>
                <a:latin typeface="+mj-lt"/>
              </a:defRPr>
            </a:lvl1pPr>
          </a:lstStyle>
          <a:p>
            <a:pPr lvl="0"/>
            <a:r>
              <a:rPr lang="en-US"/>
              <a:t>Click to edit Master text styles</a:t>
            </a:r>
          </a:p>
        </p:txBody>
      </p:sp>
      <p:sp>
        <p:nvSpPr>
          <p:cNvPr id="17" name="Content Placeholder 14">
            <a:extLst>
              <a:ext uri="{FF2B5EF4-FFF2-40B4-BE49-F238E27FC236}">
                <a16:creationId xmlns:a16="http://schemas.microsoft.com/office/drawing/2014/main" id="{47F8EAA9-0E64-4589-A234-BC31685BE7D3}"/>
              </a:ext>
            </a:extLst>
          </p:cNvPr>
          <p:cNvSpPr>
            <a:spLocks noGrp="1"/>
          </p:cNvSpPr>
          <p:nvPr>
            <p:ph sz="quarter" idx="13"/>
          </p:nvPr>
        </p:nvSpPr>
        <p:spPr>
          <a:xfrm>
            <a:off x="6394451" y="2081213"/>
            <a:ext cx="5214937" cy="3779838"/>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8" name="Straight Connector 7">
            <a:extLst>
              <a:ext uri="{FF2B5EF4-FFF2-40B4-BE49-F238E27FC236}">
                <a16:creationId xmlns:a16="http://schemas.microsoft.com/office/drawing/2014/main" id="{B52B4BDF-7433-F544-8549-B08FCF3FD2A9}"/>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75761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162" userDrawn="1">
          <p15:clr>
            <a:srgbClr val="5ACBF0"/>
          </p15:clr>
        </p15:guide>
        <p15:guide id="4" pos="3656">
          <p15:clr>
            <a:srgbClr val="5ACBF0"/>
          </p15:clr>
        </p15:guide>
        <p15:guide id="5" pos="4024">
          <p15:clr>
            <a:srgbClr val="5ACBF0"/>
          </p15:clr>
        </p15:guide>
        <p15:guide id="7" orient="horz" pos="905"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Line Three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19" name="Text Placeholder 11">
            <a:extLst>
              <a:ext uri="{FF2B5EF4-FFF2-40B4-BE49-F238E27FC236}">
                <a16:creationId xmlns:a16="http://schemas.microsoft.com/office/drawing/2014/main" id="{CB20F198-3776-433D-85A8-C2B6AC6235FF}"/>
              </a:ext>
            </a:extLst>
          </p:cNvPr>
          <p:cNvSpPr>
            <a:spLocks noGrp="1"/>
          </p:cNvSpPr>
          <p:nvPr>
            <p:ph type="body" sz="quarter" idx="16"/>
          </p:nvPr>
        </p:nvSpPr>
        <p:spPr>
          <a:xfrm>
            <a:off x="585217"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0" name="Text Placeholder 7">
            <a:extLst>
              <a:ext uri="{FF2B5EF4-FFF2-40B4-BE49-F238E27FC236}">
                <a16:creationId xmlns:a16="http://schemas.microsoft.com/office/drawing/2014/main" id="{97BC59AA-6CF8-4091-8008-21AA9AD8E8B5}"/>
              </a:ext>
            </a:extLst>
          </p:cNvPr>
          <p:cNvSpPr>
            <a:spLocks noGrp="1"/>
          </p:cNvSpPr>
          <p:nvPr>
            <p:ph type="body" sz="quarter" idx="14"/>
          </p:nvPr>
        </p:nvSpPr>
        <p:spPr>
          <a:xfrm>
            <a:off x="585217" y="2390775"/>
            <a:ext cx="3264408" cy="1760482"/>
          </a:xfrm>
        </p:spPr>
        <p:txBody>
          <a:bodyPr wrap="square">
            <a:spAutoFit/>
          </a:bodyPr>
          <a:lstStyle>
            <a:lvl1pPr marL="176213" indent="-176213">
              <a:defRPr lang="en-US" sz="2000" dirty="0"/>
            </a:lvl1pPr>
            <a:lvl2pPr marL="322263" indent="-150813">
              <a:defRPr lang="en-US" sz="1800" dirty="0"/>
            </a:lvl2pPr>
            <a:lvl3pPr marL="466725" indent="-138113">
              <a:defRPr lang="en-US" dirty="0"/>
            </a:lvl3pPr>
            <a:lvl4pPr marL="595313" indent="-128588">
              <a:defRPr lang="en-US" dirty="0"/>
            </a:lvl4pPr>
            <a:lvl5pPr marL="731838" indent="-1222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11">
            <a:extLst>
              <a:ext uri="{FF2B5EF4-FFF2-40B4-BE49-F238E27FC236}">
                <a16:creationId xmlns:a16="http://schemas.microsoft.com/office/drawing/2014/main" id="{BECED387-BA3E-49B2-8F1E-0E371E09E0A4}"/>
              </a:ext>
            </a:extLst>
          </p:cNvPr>
          <p:cNvSpPr>
            <a:spLocks noGrp="1"/>
          </p:cNvSpPr>
          <p:nvPr>
            <p:ph type="body" sz="quarter" idx="17"/>
          </p:nvPr>
        </p:nvSpPr>
        <p:spPr>
          <a:xfrm>
            <a:off x="4463796"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2" name="Text Placeholder 9">
            <a:extLst>
              <a:ext uri="{FF2B5EF4-FFF2-40B4-BE49-F238E27FC236}">
                <a16:creationId xmlns:a16="http://schemas.microsoft.com/office/drawing/2014/main" id="{6B26A1CD-81F9-4C2F-896F-E69757C6658C}"/>
              </a:ext>
            </a:extLst>
          </p:cNvPr>
          <p:cNvSpPr>
            <a:spLocks noGrp="1"/>
          </p:cNvSpPr>
          <p:nvPr>
            <p:ph type="body" sz="quarter" idx="15"/>
          </p:nvPr>
        </p:nvSpPr>
        <p:spPr>
          <a:xfrm>
            <a:off x="4463796" y="238413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11">
            <a:extLst>
              <a:ext uri="{FF2B5EF4-FFF2-40B4-BE49-F238E27FC236}">
                <a16:creationId xmlns:a16="http://schemas.microsoft.com/office/drawing/2014/main" id="{79263A4B-A9A8-4CE5-96A8-6F6EC365E512}"/>
              </a:ext>
            </a:extLst>
          </p:cNvPr>
          <p:cNvSpPr>
            <a:spLocks noGrp="1"/>
          </p:cNvSpPr>
          <p:nvPr>
            <p:ph type="body" sz="quarter" idx="18"/>
          </p:nvPr>
        </p:nvSpPr>
        <p:spPr>
          <a:xfrm>
            <a:off x="8342375" y="1438275"/>
            <a:ext cx="3264408" cy="677108"/>
          </a:xfrm>
        </p:spPr>
        <p:txBody>
          <a:bodyPr anchor="t"/>
          <a:lstStyle>
            <a:lvl1pPr marL="0" indent="0">
              <a:spcBef>
                <a:spcPts val="0"/>
              </a:spcBef>
              <a:buNone/>
              <a:defRPr sz="2200">
                <a:solidFill>
                  <a:schemeClr val="tx1"/>
                </a:solidFill>
                <a:latin typeface="+mj-lt"/>
              </a:defRPr>
            </a:lvl1pPr>
          </a:lstStyle>
          <a:p>
            <a:pPr lvl="0"/>
            <a:r>
              <a:rPr lang="en-US"/>
              <a:t>Click to edit Master text styles</a:t>
            </a:r>
          </a:p>
        </p:txBody>
      </p:sp>
      <p:sp>
        <p:nvSpPr>
          <p:cNvPr id="24" name="Text Placeholder 7">
            <a:extLst>
              <a:ext uri="{FF2B5EF4-FFF2-40B4-BE49-F238E27FC236}">
                <a16:creationId xmlns:a16="http://schemas.microsoft.com/office/drawing/2014/main" id="{2205743D-F71A-4647-9BE4-2900BDA2582B}"/>
              </a:ext>
            </a:extLst>
          </p:cNvPr>
          <p:cNvSpPr>
            <a:spLocks noGrp="1"/>
          </p:cNvSpPr>
          <p:nvPr>
            <p:ph type="body" sz="quarter" idx="19"/>
          </p:nvPr>
        </p:nvSpPr>
        <p:spPr>
          <a:xfrm>
            <a:off x="8342375" y="2390775"/>
            <a:ext cx="3264408" cy="1760482"/>
          </a:xfrm>
        </p:spPr>
        <p:txBody>
          <a:bodyPr wrap="square">
            <a:spAutoFit/>
          </a:bodyPr>
          <a:lstStyle>
            <a:lvl1pPr marL="176213" indent="-176213">
              <a:defRPr lang="en-US" sz="2000" dirty="0"/>
            </a:lvl1pPr>
            <a:lvl2pPr marL="398463" indent="-169863">
              <a:defRPr lang="en-US" sz="1800" dirty="0"/>
            </a:lvl2pPr>
            <a:lvl3pPr marL="555625" indent="-157163">
              <a:defRPr lang="en-US" dirty="0"/>
            </a:lvl3pPr>
            <a:lvl4pPr marL="685800" indent="-136525">
              <a:defRPr lang="en-US" dirty="0"/>
            </a:lvl4pPr>
            <a:lvl5pPr marL="800100" indent="-111125">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CF841732-6515-3E42-A4B2-E3983B953B2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68791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2430">
          <p15:clr>
            <a:srgbClr val="5ACBF0"/>
          </p15:clr>
        </p15:guide>
        <p15:guide id="7" pos="2811">
          <p15:clr>
            <a:srgbClr val="5ACBF0"/>
          </p15:clr>
        </p15:guide>
        <p15:guide id="8" pos="4871">
          <p15:clr>
            <a:srgbClr val="5ACBF0"/>
          </p15:clr>
        </p15:guide>
        <p15:guide id="9" pos="525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ine Four Column Bullet with Subtitle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22" name="Text Placeholder 11">
            <a:extLst>
              <a:ext uri="{FF2B5EF4-FFF2-40B4-BE49-F238E27FC236}">
                <a16:creationId xmlns:a16="http://schemas.microsoft.com/office/drawing/2014/main" id="{92783506-927E-48F7-8EFC-36257F3E2812}"/>
              </a:ext>
            </a:extLst>
          </p:cNvPr>
          <p:cNvSpPr>
            <a:spLocks noGrp="1"/>
          </p:cNvSpPr>
          <p:nvPr>
            <p:ph type="body" sz="quarter" idx="16"/>
          </p:nvPr>
        </p:nvSpPr>
        <p:spPr>
          <a:xfrm>
            <a:off x="584200"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3" name="Text Placeholder 7">
            <a:extLst>
              <a:ext uri="{FF2B5EF4-FFF2-40B4-BE49-F238E27FC236}">
                <a16:creationId xmlns:a16="http://schemas.microsoft.com/office/drawing/2014/main" id="{FB6093D3-3EDF-4A80-8450-C5EBB1990775}"/>
              </a:ext>
            </a:extLst>
          </p:cNvPr>
          <p:cNvSpPr>
            <a:spLocks noGrp="1"/>
          </p:cNvSpPr>
          <p:nvPr>
            <p:ph type="body" sz="quarter" idx="14"/>
          </p:nvPr>
        </p:nvSpPr>
        <p:spPr>
          <a:xfrm>
            <a:off x="584200"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11">
            <a:extLst>
              <a:ext uri="{FF2B5EF4-FFF2-40B4-BE49-F238E27FC236}">
                <a16:creationId xmlns:a16="http://schemas.microsoft.com/office/drawing/2014/main" id="{438D2C80-6884-451D-8D7D-B69022CCC5C4}"/>
              </a:ext>
            </a:extLst>
          </p:cNvPr>
          <p:cNvSpPr>
            <a:spLocks noGrp="1"/>
          </p:cNvSpPr>
          <p:nvPr>
            <p:ph type="body" sz="quarter" idx="17"/>
          </p:nvPr>
        </p:nvSpPr>
        <p:spPr>
          <a:xfrm>
            <a:off x="3413125"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5" name="Text Placeholder 9">
            <a:extLst>
              <a:ext uri="{FF2B5EF4-FFF2-40B4-BE49-F238E27FC236}">
                <a16:creationId xmlns:a16="http://schemas.microsoft.com/office/drawing/2014/main" id="{7614A884-0AD6-4A85-A432-2B13E7464DA9}"/>
              </a:ext>
            </a:extLst>
          </p:cNvPr>
          <p:cNvSpPr>
            <a:spLocks noGrp="1"/>
          </p:cNvSpPr>
          <p:nvPr>
            <p:ph type="body" sz="quarter" idx="15"/>
          </p:nvPr>
        </p:nvSpPr>
        <p:spPr>
          <a:xfrm>
            <a:off x="3413125"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Text Placeholder 11">
            <a:extLst>
              <a:ext uri="{FF2B5EF4-FFF2-40B4-BE49-F238E27FC236}">
                <a16:creationId xmlns:a16="http://schemas.microsoft.com/office/drawing/2014/main" id="{7D8FFDED-9FE5-4D94-8EB0-7D645C10FBFF}"/>
              </a:ext>
            </a:extLst>
          </p:cNvPr>
          <p:cNvSpPr>
            <a:spLocks noGrp="1"/>
          </p:cNvSpPr>
          <p:nvPr>
            <p:ph type="body" sz="quarter" idx="18"/>
          </p:nvPr>
        </p:nvSpPr>
        <p:spPr>
          <a:xfrm>
            <a:off x="6244208" y="1438275"/>
            <a:ext cx="2532063"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7" name="Text Placeholder 7">
            <a:extLst>
              <a:ext uri="{FF2B5EF4-FFF2-40B4-BE49-F238E27FC236}">
                <a16:creationId xmlns:a16="http://schemas.microsoft.com/office/drawing/2014/main" id="{D429D954-9297-44FA-B7BD-56586012419C}"/>
              </a:ext>
            </a:extLst>
          </p:cNvPr>
          <p:cNvSpPr>
            <a:spLocks noGrp="1"/>
          </p:cNvSpPr>
          <p:nvPr>
            <p:ph type="body" sz="quarter" idx="19"/>
          </p:nvPr>
        </p:nvSpPr>
        <p:spPr>
          <a:xfrm>
            <a:off x="6244208" y="228311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Text Placeholder 11">
            <a:extLst>
              <a:ext uri="{FF2B5EF4-FFF2-40B4-BE49-F238E27FC236}">
                <a16:creationId xmlns:a16="http://schemas.microsoft.com/office/drawing/2014/main" id="{04D43B0D-50F8-4F63-AFA3-34A46F42E816}"/>
              </a:ext>
            </a:extLst>
          </p:cNvPr>
          <p:cNvSpPr>
            <a:spLocks noGrp="1"/>
          </p:cNvSpPr>
          <p:nvPr>
            <p:ph type="body" sz="quarter" idx="20"/>
          </p:nvPr>
        </p:nvSpPr>
        <p:spPr>
          <a:xfrm>
            <a:off x="9073133" y="1438275"/>
            <a:ext cx="2533650" cy="615553"/>
          </a:xfrm>
        </p:spPr>
        <p:txBody>
          <a:bodyPr anchor="t"/>
          <a:lstStyle>
            <a:lvl1pPr marL="0" indent="0">
              <a:spcBef>
                <a:spcPts val="0"/>
              </a:spcBef>
              <a:buNone/>
              <a:defRPr sz="2000">
                <a:solidFill>
                  <a:schemeClr val="tx1"/>
                </a:solidFill>
                <a:latin typeface="+mj-lt"/>
              </a:defRPr>
            </a:lvl1pPr>
          </a:lstStyle>
          <a:p>
            <a:pPr lvl="0"/>
            <a:r>
              <a:rPr lang="en-US"/>
              <a:t>Click to edit Master text styles</a:t>
            </a:r>
          </a:p>
        </p:txBody>
      </p:sp>
      <p:sp>
        <p:nvSpPr>
          <p:cNvPr id="29" name="Text Placeholder 9">
            <a:extLst>
              <a:ext uri="{FF2B5EF4-FFF2-40B4-BE49-F238E27FC236}">
                <a16:creationId xmlns:a16="http://schemas.microsoft.com/office/drawing/2014/main" id="{804CEFDA-6A6F-42D3-B65C-4BE1054C905E}"/>
              </a:ext>
            </a:extLst>
          </p:cNvPr>
          <p:cNvSpPr>
            <a:spLocks noGrp="1"/>
          </p:cNvSpPr>
          <p:nvPr>
            <p:ph type="body" sz="quarter" idx="21"/>
          </p:nvPr>
        </p:nvSpPr>
        <p:spPr>
          <a:xfrm>
            <a:off x="9073133" y="2276475"/>
            <a:ext cx="2532063" cy="1698927"/>
          </a:xfrm>
        </p:spPr>
        <p:txBody>
          <a:bodyPr wrap="square">
            <a:spAutoFit/>
          </a:bodyPr>
          <a:lstStyle>
            <a:lvl1pPr marL="141288" indent="-141288">
              <a:defRPr lang="en-US" sz="1800" dirty="0"/>
            </a:lvl1pPr>
            <a:lvl2pPr marL="285750" indent="-125413">
              <a:defRPr lang="en-US" sz="1600" dirty="0"/>
            </a:lvl2pPr>
            <a:lvl3pPr marL="438150" indent="-133350">
              <a:defRPr lang="en-US" dirty="0"/>
            </a:lvl3pPr>
            <a:lvl4pPr marL="566738" indent="-114300">
              <a:defRPr lang="en-US" dirty="0"/>
            </a:lvl4pPr>
            <a:lvl5pPr marL="685800" indent="-109538">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64675876"/>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Line Four Column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12" name="Straight Connector 11">
            <a:extLst>
              <a:ext uri="{FF2B5EF4-FFF2-40B4-BE49-F238E27FC236}">
                <a16:creationId xmlns:a16="http://schemas.microsoft.com/office/drawing/2014/main" id="{F6A269D7-BC15-0043-AAC1-8EE9E66292B3}"/>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708290"/>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Line Blank">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cxnSp>
        <p:nvCxnSpPr>
          <p:cNvPr id="3" name="Straight Connector 2">
            <a:extLst>
              <a:ext uri="{FF2B5EF4-FFF2-40B4-BE49-F238E27FC236}">
                <a16:creationId xmlns:a16="http://schemas.microsoft.com/office/drawing/2014/main" id="{2502F9BD-EF25-7144-AB08-9EDFAA5C2CEA}"/>
              </a:ext>
            </a:extLst>
          </p:cNvPr>
          <p:cNvCxnSpPr/>
          <p:nvPr userDrawn="1"/>
        </p:nvCxnSpPr>
        <p:spPr>
          <a:xfrm>
            <a:off x="584200" y="1219200"/>
            <a:ext cx="1102518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3890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6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nchor="ct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oAutofit/>
          </a:bodyPr>
          <a:lstStyle/>
          <a:p>
            <a:pPr algn="l"/>
            <a:r>
              <a:rPr lang="en-US" sz="3600" dirty="0">
                <a:solidFill>
                  <a:schemeClr val="tx2"/>
                </a:solidFill>
                <a:latin typeface="+mj-lt"/>
              </a:rPr>
              <a:t>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oAutofit/>
          </a:bodyPr>
          <a:lstStyle/>
          <a:p>
            <a:pPr algn="l"/>
            <a:r>
              <a:rPr lang="en-US" sz="3600" dirty="0">
                <a:solidFill>
                  <a:schemeClr val="tx2"/>
                </a:solidFill>
                <a:latin typeface="+mj-lt"/>
              </a:rPr>
              <a:t>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88861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Jan</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Feb</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Mar</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Apr</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May</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Jun</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Jul</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Aug</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Sep</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Oct</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Nov</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800" dirty="0">
                <a:solidFill>
                  <a:schemeClr val="tx2"/>
                </a:solidFill>
                <a:latin typeface="+mj-lt"/>
              </a:rPr>
              <a:t>Dec</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47838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1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4" name="TextBox 3">
            <a:extLst>
              <a:ext uri="{FF2B5EF4-FFF2-40B4-BE49-F238E27FC236}">
                <a16:creationId xmlns:a16="http://schemas.microsoft.com/office/drawing/2014/main" id="{B18F2C41-5A30-1248-BC80-9A37B665EECC}"/>
              </a:ext>
            </a:extLst>
          </p:cNvPr>
          <p:cNvSpPr txBox="1"/>
          <p:nvPr userDrawn="1"/>
        </p:nvSpPr>
        <p:spPr>
          <a:xfrm flipH="1">
            <a:off x="58420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a:t>
            </a:r>
          </a:p>
        </p:txBody>
      </p:sp>
      <p:sp>
        <p:nvSpPr>
          <p:cNvPr id="5" name="TextBox 4">
            <a:extLst>
              <a:ext uri="{FF2B5EF4-FFF2-40B4-BE49-F238E27FC236}">
                <a16:creationId xmlns:a16="http://schemas.microsoft.com/office/drawing/2014/main" id="{4D68F0A3-9593-8B46-BA55-A0F722402788}"/>
              </a:ext>
            </a:extLst>
          </p:cNvPr>
          <p:cNvSpPr txBox="1"/>
          <p:nvPr userDrawn="1"/>
        </p:nvSpPr>
        <p:spPr>
          <a:xfrm flipH="1">
            <a:off x="24701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2</a:t>
            </a:r>
          </a:p>
        </p:txBody>
      </p:sp>
      <p:sp>
        <p:nvSpPr>
          <p:cNvPr id="6" name="TextBox 5">
            <a:extLst>
              <a:ext uri="{FF2B5EF4-FFF2-40B4-BE49-F238E27FC236}">
                <a16:creationId xmlns:a16="http://schemas.microsoft.com/office/drawing/2014/main" id="{E5945E50-A071-0142-989D-F328676D8802}"/>
              </a:ext>
            </a:extLst>
          </p:cNvPr>
          <p:cNvSpPr txBox="1"/>
          <p:nvPr userDrawn="1"/>
        </p:nvSpPr>
        <p:spPr>
          <a:xfrm flipH="1">
            <a:off x="4367808"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3</a:t>
            </a:r>
          </a:p>
        </p:txBody>
      </p:sp>
      <p:sp>
        <p:nvSpPr>
          <p:cNvPr id="7" name="TextBox 6">
            <a:extLst>
              <a:ext uri="{FF2B5EF4-FFF2-40B4-BE49-F238E27FC236}">
                <a16:creationId xmlns:a16="http://schemas.microsoft.com/office/drawing/2014/main" id="{2F614F22-4D74-7342-860E-4B18A66D7E4D}"/>
              </a:ext>
            </a:extLst>
          </p:cNvPr>
          <p:cNvSpPr txBox="1"/>
          <p:nvPr userDrawn="1"/>
        </p:nvSpPr>
        <p:spPr>
          <a:xfrm flipH="1">
            <a:off x="6240016"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4</a:t>
            </a:r>
          </a:p>
        </p:txBody>
      </p:sp>
      <p:sp>
        <p:nvSpPr>
          <p:cNvPr id="8" name="TextBox 7">
            <a:extLst>
              <a:ext uri="{FF2B5EF4-FFF2-40B4-BE49-F238E27FC236}">
                <a16:creationId xmlns:a16="http://schemas.microsoft.com/office/drawing/2014/main" id="{9CFA38B9-D596-324E-B56C-86272052ED71}"/>
              </a:ext>
            </a:extLst>
          </p:cNvPr>
          <p:cNvSpPr txBox="1"/>
          <p:nvPr userDrawn="1"/>
        </p:nvSpPr>
        <p:spPr>
          <a:xfrm flipH="1">
            <a:off x="8127999" y="1436688"/>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5</a:t>
            </a:r>
          </a:p>
        </p:txBody>
      </p:sp>
      <p:sp>
        <p:nvSpPr>
          <p:cNvPr id="9" name="TextBox 8">
            <a:extLst>
              <a:ext uri="{FF2B5EF4-FFF2-40B4-BE49-F238E27FC236}">
                <a16:creationId xmlns:a16="http://schemas.microsoft.com/office/drawing/2014/main" id="{389AA766-019D-D747-8BF8-A6BB5F9B0D2A}"/>
              </a:ext>
            </a:extLst>
          </p:cNvPr>
          <p:cNvSpPr txBox="1"/>
          <p:nvPr userDrawn="1"/>
        </p:nvSpPr>
        <p:spPr>
          <a:xfrm flipH="1">
            <a:off x="10013950" y="1436688"/>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6</a:t>
            </a:r>
          </a:p>
        </p:txBody>
      </p:sp>
      <p:sp>
        <p:nvSpPr>
          <p:cNvPr id="10" name="TextBox 9">
            <a:extLst>
              <a:ext uri="{FF2B5EF4-FFF2-40B4-BE49-F238E27FC236}">
                <a16:creationId xmlns:a16="http://schemas.microsoft.com/office/drawing/2014/main" id="{FC53D296-5303-4A40-AC03-A80B718ABEE0}"/>
              </a:ext>
            </a:extLst>
          </p:cNvPr>
          <p:cNvSpPr txBox="1"/>
          <p:nvPr userDrawn="1"/>
        </p:nvSpPr>
        <p:spPr>
          <a:xfrm flipH="1">
            <a:off x="58420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7</a:t>
            </a:r>
          </a:p>
        </p:txBody>
      </p:sp>
      <p:sp>
        <p:nvSpPr>
          <p:cNvPr id="11" name="TextBox 10">
            <a:extLst>
              <a:ext uri="{FF2B5EF4-FFF2-40B4-BE49-F238E27FC236}">
                <a16:creationId xmlns:a16="http://schemas.microsoft.com/office/drawing/2014/main" id="{28091C67-5938-734E-B7A2-BD95A68B67E6}"/>
              </a:ext>
            </a:extLst>
          </p:cNvPr>
          <p:cNvSpPr txBox="1"/>
          <p:nvPr userDrawn="1"/>
        </p:nvSpPr>
        <p:spPr>
          <a:xfrm flipH="1">
            <a:off x="24701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8</a:t>
            </a:r>
          </a:p>
        </p:txBody>
      </p:sp>
      <p:sp>
        <p:nvSpPr>
          <p:cNvPr id="12" name="TextBox 11">
            <a:extLst>
              <a:ext uri="{FF2B5EF4-FFF2-40B4-BE49-F238E27FC236}">
                <a16:creationId xmlns:a16="http://schemas.microsoft.com/office/drawing/2014/main" id="{F6E67942-3EF0-2141-89C0-47BA2F77054B}"/>
              </a:ext>
            </a:extLst>
          </p:cNvPr>
          <p:cNvSpPr txBox="1"/>
          <p:nvPr userDrawn="1"/>
        </p:nvSpPr>
        <p:spPr>
          <a:xfrm flipH="1">
            <a:off x="4367808"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9</a:t>
            </a:r>
          </a:p>
        </p:txBody>
      </p:sp>
      <p:sp>
        <p:nvSpPr>
          <p:cNvPr id="13" name="TextBox 12">
            <a:extLst>
              <a:ext uri="{FF2B5EF4-FFF2-40B4-BE49-F238E27FC236}">
                <a16:creationId xmlns:a16="http://schemas.microsoft.com/office/drawing/2014/main" id="{76066549-A02E-E44F-96D7-F0B171B059E3}"/>
              </a:ext>
            </a:extLst>
          </p:cNvPr>
          <p:cNvSpPr txBox="1"/>
          <p:nvPr userDrawn="1"/>
        </p:nvSpPr>
        <p:spPr>
          <a:xfrm flipH="1">
            <a:off x="6240016"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10</a:t>
            </a:r>
          </a:p>
        </p:txBody>
      </p:sp>
      <p:sp>
        <p:nvSpPr>
          <p:cNvPr id="14" name="TextBox 13">
            <a:extLst>
              <a:ext uri="{FF2B5EF4-FFF2-40B4-BE49-F238E27FC236}">
                <a16:creationId xmlns:a16="http://schemas.microsoft.com/office/drawing/2014/main" id="{898C6871-7F8D-4545-9CE1-97DF89587969}"/>
              </a:ext>
            </a:extLst>
          </p:cNvPr>
          <p:cNvSpPr txBox="1"/>
          <p:nvPr userDrawn="1"/>
        </p:nvSpPr>
        <p:spPr>
          <a:xfrm flipH="1">
            <a:off x="8127999" y="3789363"/>
            <a:ext cx="1592262"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11</a:t>
            </a:r>
          </a:p>
        </p:txBody>
      </p:sp>
      <p:sp>
        <p:nvSpPr>
          <p:cNvPr id="15" name="TextBox 14">
            <a:extLst>
              <a:ext uri="{FF2B5EF4-FFF2-40B4-BE49-F238E27FC236}">
                <a16:creationId xmlns:a16="http://schemas.microsoft.com/office/drawing/2014/main" id="{0BCD1BBA-EDFD-9E48-8219-788B491881B6}"/>
              </a:ext>
            </a:extLst>
          </p:cNvPr>
          <p:cNvSpPr txBox="1"/>
          <p:nvPr userDrawn="1"/>
        </p:nvSpPr>
        <p:spPr>
          <a:xfrm flipH="1">
            <a:off x="10013950" y="3789363"/>
            <a:ext cx="1595438" cy="581025"/>
          </a:xfrm>
          <a:prstGeom prst="rect">
            <a:avLst/>
          </a:prstGeom>
          <a:noFill/>
        </p:spPr>
        <p:txBody>
          <a:bodyPr wrap="square" lIns="90000" tIns="0" rIns="0" bIns="0" rtlCol="0" anchor="ctr">
            <a:noAutofit/>
          </a:bodyPr>
          <a:lstStyle/>
          <a:p>
            <a:pPr algn="l"/>
            <a:r>
              <a:rPr lang="en-US" sz="2000" dirty="0">
                <a:solidFill>
                  <a:schemeClr val="tx2"/>
                </a:solidFill>
                <a:latin typeface="+mj-lt"/>
              </a:rPr>
              <a:t>Week 12</a:t>
            </a:r>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956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213786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3_Header Line 12 Months">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tx1"/>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185091634"/>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Left Title Black Bkg">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8996901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_Header Line 12 Months">
    <p:bg>
      <p:bgPr>
        <a:solidFill>
          <a:schemeClr val="tx2"/>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11018520" cy="553998"/>
          </a:xfrm>
        </p:spPr>
        <p:txBody>
          <a:bodyPr>
            <a:spAutoFit/>
          </a:bodyPr>
          <a:lstStyle>
            <a:lvl1pPr>
              <a:defRPr>
                <a:solidFill>
                  <a:schemeClr val="accent3"/>
                </a:solidFill>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3B0B9755-980E-B04E-95D6-C276F382D087}"/>
              </a:ext>
            </a:extLst>
          </p:cNvPr>
          <p:cNvSpPr>
            <a:spLocks noGrp="1"/>
          </p:cNvSpPr>
          <p:nvPr>
            <p:ph type="body" sz="quarter" idx="10"/>
          </p:nvPr>
        </p:nvSpPr>
        <p:spPr>
          <a:xfrm>
            <a:off x="58420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8" name="Text Placeholder 16">
            <a:extLst>
              <a:ext uri="{FF2B5EF4-FFF2-40B4-BE49-F238E27FC236}">
                <a16:creationId xmlns:a16="http://schemas.microsoft.com/office/drawing/2014/main" id="{E14B2888-1E67-E04C-894E-926FC1FD801D}"/>
              </a:ext>
            </a:extLst>
          </p:cNvPr>
          <p:cNvSpPr>
            <a:spLocks noGrp="1"/>
          </p:cNvSpPr>
          <p:nvPr>
            <p:ph type="body" sz="quarter" idx="11"/>
          </p:nvPr>
        </p:nvSpPr>
        <p:spPr>
          <a:xfrm>
            <a:off x="24701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19" name="Text Placeholder 16">
            <a:extLst>
              <a:ext uri="{FF2B5EF4-FFF2-40B4-BE49-F238E27FC236}">
                <a16:creationId xmlns:a16="http://schemas.microsoft.com/office/drawing/2014/main" id="{333BC1A1-9771-5646-BEE1-9E5EEAED2699}"/>
              </a:ext>
            </a:extLst>
          </p:cNvPr>
          <p:cNvSpPr>
            <a:spLocks noGrp="1"/>
          </p:cNvSpPr>
          <p:nvPr>
            <p:ph type="body" sz="quarter" idx="12"/>
          </p:nvPr>
        </p:nvSpPr>
        <p:spPr>
          <a:xfrm>
            <a:off x="4356100" y="2137143"/>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3" name="Text Placeholder 16">
            <a:extLst>
              <a:ext uri="{FF2B5EF4-FFF2-40B4-BE49-F238E27FC236}">
                <a16:creationId xmlns:a16="http://schemas.microsoft.com/office/drawing/2014/main" id="{15EF34EC-5A49-5E44-8FF1-785ECE15E3B9}"/>
              </a:ext>
            </a:extLst>
          </p:cNvPr>
          <p:cNvSpPr>
            <a:spLocks noGrp="1"/>
          </p:cNvSpPr>
          <p:nvPr>
            <p:ph type="body" sz="quarter" idx="16"/>
          </p:nvPr>
        </p:nvSpPr>
        <p:spPr>
          <a:xfrm>
            <a:off x="58420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4" name="Text Placeholder 16">
            <a:extLst>
              <a:ext uri="{FF2B5EF4-FFF2-40B4-BE49-F238E27FC236}">
                <a16:creationId xmlns:a16="http://schemas.microsoft.com/office/drawing/2014/main" id="{1815091A-D110-584B-AB6E-643B6462EE03}"/>
              </a:ext>
            </a:extLst>
          </p:cNvPr>
          <p:cNvSpPr>
            <a:spLocks noGrp="1"/>
          </p:cNvSpPr>
          <p:nvPr>
            <p:ph type="body" sz="quarter" idx="17"/>
          </p:nvPr>
        </p:nvSpPr>
        <p:spPr>
          <a:xfrm>
            <a:off x="24701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5" name="Text Placeholder 16">
            <a:extLst>
              <a:ext uri="{FF2B5EF4-FFF2-40B4-BE49-F238E27FC236}">
                <a16:creationId xmlns:a16="http://schemas.microsoft.com/office/drawing/2014/main" id="{DBBF8BC8-BC7B-004B-A427-B1F9D8D9199A}"/>
              </a:ext>
            </a:extLst>
          </p:cNvPr>
          <p:cNvSpPr>
            <a:spLocks noGrp="1"/>
          </p:cNvSpPr>
          <p:nvPr>
            <p:ph type="body" sz="quarter" idx="18"/>
          </p:nvPr>
        </p:nvSpPr>
        <p:spPr>
          <a:xfrm>
            <a:off x="4356100" y="4509120"/>
            <a:ext cx="160337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bg2"/>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16" name="Straight Connector 15">
            <a:extLst>
              <a:ext uri="{FF2B5EF4-FFF2-40B4-BE49-F238E27FC236}">
                <a16:creationId xmlns:a16="http://schemas.microsoft.com/office/drawing/2014/main" id="{1EA3253A-CBC3-A644-9057-A616EFD62183}"/>
              </a:ext>
            </a:extLst>
          </p:cNvPr>
          <p:cNvCxnSpPr>
            <a:cxnSpLocks/>
          </p:cNvCxnSpPr>
          <p:nvPr userDrawn="1"/>
        </p:nvCxnSpPr>
        <p:spPr>
          <a:xfrm>
            <a:off x="58420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3FA9607-273B-BF42-A068-8D930E44C050}"/>
              </a:ext>
            </a:extLst>
          </p:cNvPr>
          <p:cNvCxnSpPr>
            <a:cxnSpLocks/>
          </p:cNvCxnSpPr>
          <p:nvPr userDrawn="1"/>
        </p:nvCxnSpPr>
        <p:spPr>
          <a:xfrm>
            <a:off x="24701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85FB5306-5527-0B40-80C7-DB5C8423B952}"/>
              </a:ext>
            </a:extLst>
          </p:cNvPr>
          <p:cNvCxnSpPr>
            <a:cxnSpLocks/>
          </p:cNvCxnSpPr>
          <p:nvPr userDrawn="1"/>
        </p:nvCxnSpPr>
        <p:spPr>
          <a:xfrm>
            <a:off x="4364037" y="2015240"/>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21346A5-A33F-5946-9543-99C299D786AC}"/>
              </a:ext>
            </a:extLst>
          </p:cNvPr>
          <p:cNvCxnSpPr>
            <a:cxnSpLocks/>
          </p:cNvCxnSpPr>
          <p:nvPr userDrawn="1"/>
        </p:nvCxnSpPr>
        <p:spPr>
          <a:xfrm>
            <a:off x="5842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24EA3CD-0BD7-E747-A4EB-45424A3C1987}"/>
              </a:ext>
            </a:extLst>
          </p:cNvPr>
          <p:cNvCxnSpPr>
            <a:cxnSpLocks/>
          </p:cNvCxnSpPr>
          <p:nvPr userDrawn="1"/>
        </p:nvCxnSpPr>
        <p:spPr>
          <a:xfrm>
            <a:off x="249560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B66C269-8DE0-714D-AB7A-BA133A81E3C7}"/>
              </a:ext>
            </a:extLst>
          </p:cNvPr>
          <p:cNvCxnSpPr>
            <a:cxnSpLocks/>
          </p:cNvCxnSpPr>
          <p:nvPr userDrawn="1"/>
        </p:nvCxnSpPr>
        <p:spPr>
          <a:xfrm>
            <a:off x="4364037" y="4362631"/>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9" name="Text Placeholder 28">
            <a:extLst>
              <a:ext uri="{FF2B5EF4-FFF2-40B4-BE49-F238E27FC236}">
                <a16:creationId xmlns:a16="http://schemas.microsoft.com/office/drawing/2014/main" id="{2B32F430-ED23-B440-BB46-25EFAA521E1A}"/>
              </a:ext>
            </a:extLst>
          </p:cNvPr>
          <p:cNvSpPr>
            <a:spLocks noGrp="1"/>
          </p:cNvSpPr>
          <p:nvPr>
            <p:ph type="body" sz="quarter" idx="22" hasCustomPrompt="1"/>
          </p:nvPr>
        </p:nvSpPr>
        <p:spPr>
          <a:xfrm>
            <a:off x="584200" y="1436688"/>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1" name="Text Placeholder 28">
            <a:extLst>
              <a:ext uri="{FF2B5EF4-FFF2-40B4-BE49-F238E27FC236}">
                <a16:creationId xmlns:a16="http://schemas.microsoft.com/office/drawing/2014/main" id="{7BE96FEE-E6DA-2941-AEAC-A1C8FC164091}"/>
              </a:ext>
            </a:extLst>
          </p:cNvPr>
          <p:cNvSpPr>
            <a:spLocks noGrp="1"/>
          </p:cNvSpPr>
          <p:nvPr>
            <p:ph type="body" sz="quarter" idx="23" hasCustomPrompt="1"/>
          </p:nvPr>
        </p:nvSpPr>
        <p:spPr>
          <a:xfrm>
            <a:off x="24701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2" name="Text Placeholder 28">
            <a:extLst>
              <a:ext uri="{FF2B5EF4-FFF2-40B4-BE49-F238E27FC236}">
                <a16:creationId xmlns:a16="http://schemas.microsoft.com/office/drawing/2014/main" id="{8732B004-72E3-4E45-A749-459DEFBC1733}"/>
              </a:ext>
            </a:extLst>
          </p:cNvPr>
          <p:cNvSpPr>
            <a:spLocks noGrp="1"/>
          </p:cNvSpPr>
          <p:nvPr>
            <p:ph type="body" sz="quarter" idx="24" hasCustomPrompt="1"/>
          </p:nvPr>
        </p:nvSpPr>
        <p:spPr>
          <a:xfrm>
            <a:off x="4367808"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6" name="Text Placeholder 28">
            <a:extLst>
              <a:ext uri="{FF2B5EF4-FFF2-40B4-BE49-F238E27FC236}">
                <a16:creationId xmlns:a16="http://schemas.microsoft.com/office/drawing/2014/main" id="{8172C080-65E1-3C46-99C0-978870D28AF8}"/>
              </a:ext>
            </a:extLst>
          </p:cNvPr>
          <p:cNvSpPr>
            <a:spLocks noGrp="1"/>
          </p:cNvSpPr>
          <p:nvPr>
            <p:ph type="body" sz="quarter" idx="28" hasCustomPrompt="1"/>
          </p:nvPr>
        </p:nvSpPr>
        <p:spPr>
          <a:xfrm>
            <a:off x="584200" y="3789040"/>
            <a:ext cx="1595439"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7" name="Text Placeholder 28">
            <a:extLst>
              <a:ext uri="{FF2B5EF4-FFF2-40B4-BE49-F238E27FC236}">
                <a16:creationId xmlns:a16="http://schemas.microsoft.com/office/drawing/2014/main" id="{4928442B-3D98-0B48-9333-273D8587E0E3}"/>
              </a:ext>
            </a:extLst>
          </p:cNvPr>
          <p:cNvSpPr>
            <a:spLocks noGrp="1"/>
          </p:cNvSpPr>
          <p:nvPr>
            <p:ph type="body" sz="quarter" idx="29" hasCustomPrompt="1"/>
          </p:nvPr>
        </p:nvSpPr>
        <p:spPr>
          <a:xfrm>
            <a:off x="24701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8" name="Text Placeholder 28">
            <a:extLst>
              <a:ext uri="{FF2B5EF4-FFF2-40B4-BE49-F238E27FC236}">
                <a16:creationId xmlns:a16="http://schemas.microsoft.com/office/drawing/2014/main" id="{2961F7B7-1EDB-2C43-951E-B36532A1E791}"/>
              </a:ext>
            </a:extLst>
          </p:cNvPr>
          <p:cNvSpPr>
            <a:spLocks noGrp="1"/>
          </p:cNvSpPr>
          <p:nvPr>
            <p:ph type="body" sz="quarter" idx="30" hasCustomPrompt="1"/>
          </p:nvPr>
        </p:nvSpPr>
        <p:spPr>
          <a:xfrm>
            <a:off x="4367808"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bg1"/>
                </a:solidFill>
                <a:latin typeface="+mj-lt"/>
              </a:defRPr>
            </a:lvl1pPr>
            <a:lvl2pPr marL="228600" indent="0" algn="ctr">
              <a:buNone/>
              <a:defRPr>
                <a:solidFill>
                  <a:schemeClr val="bg1"/>
                </a:solidFill>
                <a:latin typeface="+mj-lt"/>
              </a:defRPr>
            </a:lvl2pPr>
          </a:lstStyle>
          <a:p>
            <a:pPr lvl="0"/>
            <a:r>
              <a:rPr lang="en-US" dirty="0"/>
              <a:t>Label</a:t>
            </a:r>
          </a:p>
        </p:txBody>
      </p:sp>
    </p:spTree>
    <p:extLst>
      <p:ext uri="{BB962C8B-B14F-4D97-AF65-F5344CB8AC3E}">
        <p14:creationId xmlns:p14="http://schemas.microsoft.com/office/powerpoint/2010/main" val="1598530170"/>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4_Header Line 12 Months">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C8D47-3F89-2440-BD17-30886A5B991A}"/>
              </a:ext>
            </a:extLst>
          </p:cNvPr>
          <p:cNvSpPr/>
          <p:nvPr userDrawn="1"/>
        </p:nvSpPr>
        <p:spPr bwMode="auto">
          <a:xfrm>
            <a:off x="0"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2">
            <a:extLst>
              <a:ext uri="{FF2B5EF4-FFF2-40B4-BE49-F238E27FC236}">
                <a16:creationId xmlns:a16="http://schemas.microsoft.com/office/drawing/2014/main" id="{BB973DD2-1476-E74C-99DF-240F2E508778}"/>
              </a:ext>
            </a:extLst>
          </p:cNvPr>
          <p:cNvSpPr>
            <a:spLocks noGrp="1"/>
          </p:cNvSpPr>
          <p:nvPr>
            <p:ph type="title"/>
          </p:nvPr>
        </p:nvSpPr>
        <p:spPr>
          <a:xfrm>
            <a:off x="588263" y="457200"/>
            <a:ext cx="3477325" cy="1107996"/>
          </a:xfrm>
        </p:spPr>
        <p:txBody>
          <a:bodyPr wrap="square">
            <a:spAutoFit/>
          </a:bodyPr>
          <a:lstStyle>
            <a:lvl1pPr>
              <a:defRPr>
                <a:solidFill>
                  <a:schemeClr val="accent3"/>
                </a:solidFill>
              </a:defRPr>
            </a:lvl1pPr>
          </a:lstStyle>
          <a:p>
            <a:r>
              <a:rPr lang="en-US"/>
              <a:t>Click to edit Master title style</a:t>
            </a:r>
            <a:endParaRPr lang="en-US" dirty="0"/>
          </a:p>
        </p:txBody>
      </p:sp>
      <p:sp>
        <p:nvSpPr>
          <p:cNvPr id="20" name="Text Placeholder 16">
            <a:extLst>
              <a:ext uri="{FF2B5EF4-FFF2-40B4-BE49-F238E27FC236}">
                <a16:creationId xmlns:a16="http://schemas.microsoft.com/office/drawing/2014/main" id="{6B558C13-2A32-8A4B-856B-2AB00C47770F}"/>
              </a:ext>
            </a:extLst>
          </p:cNvPr>
          <p:cNvSpPr>
            <a:spLocks noGrp="1"/>
          </p:cNvSpPr>
          <p:nvPr>
            <p:ph type="body" sz="quarter" idx="13"/>
          </p:nvPr>
        </p:nvSpPr>
        <p:spPr>
          <a:xfrm>
            <a:off x="6240463" y="2137143"/>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1" name="Text Placeholder 16">
            <a:extLst>
              <a:ext uri="{FF2B5EF4-FFF2-40B4-BE49-F238E27FC236}">
                <a16:creationId xmlns:a16="http://schemas.microsoft.com/office/drawing/2014/main" id="{DFF8B5E8-017D-9448-B30F-CD659C221073}"/>
              </a:ext>
            </a:extLst>
          </p:cNvPr>
          <p:cNvSpPr>
            <a:spLocks noGrp="1"/>
          </p:cNvSpPr>
          <p:nvPr>
            <p:ph type="body" sz="quarter" idx="14"/>
          </p:nvPr>
        </p:nvSpPr>
        <p:spPr>
          <a:xfrm>
            <a:off x="8128000" y="2137143"/>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2" name="Text Placeholder 16">
            <a:extLst>
              <a:ext uri="{FF2B5EF4-FFF2-40B4-BE49-F238E27FC236}">
                <a16:creationId xmlns:a16="http://schemas.microsoft.com/office/drawing/2014/main" id="{23243079-7E64-8247-A7DE-8C677FA6F54F}"/>
              </a:ext>
            </a:extLst>
          </p:cNvPr>
          <p:cNvSpPr>
            <a:spLocks noGrp="1"/>
          </p:cNvSpPr>
          <p:nvPr>
            <p:ph type="body" sz="quarter" idx="15"/>
          </p:nvPr>
        </p:nvSpPr>
        <p:spPr>
          <a:xfrm>
            <a:off x="10013950" y="2137143"/>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6" name="Text Placeholder 16">
            <a:extLst>
              <a:ext uri="{FF2B5EF4-FFF2-40B4-BE49-F238E27FC236}">
                <a16:creationId xmlns:a16="http://schemas.microsoft.com/office/drawing/2014/main" id="{844592AA-1A9A-8E46-B40A-8739500A22C9}"/>
              </a:ext>
            </a:extLst>
          </p:cNvPr>
          <p:cNvSpPr>
            <a:spLocks noGrp="1"/>
          </p:cNvSpPr>
          <p:nvPr>
            <p:ph type="body" sz="quarter" idx="19"/>
          </p:nvPr>
        </p:nvSpPr>
        <p:spPr>
          <a:xfrm>
            <a:off x="6240463" y="4509120"/>
            <a:ext cx="1597025"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7" name="Text Placeholder 16">
            <a:extLst>
              <a:ext uri="{FF2B5EF4-FFF2-40B4-BE49-F238E27FC236}">
                <a16:creationId xmlns:a16="http://schemas.microsoft.com/office/drawing/2014/main" id="{6E747F9F-4D5A-1E4C-92B5-549F887E8726}"/>
              </a:ext>
            </a:extLst>
          </p:cNvPr>
          <p:cNvSpPr>
            <a:spLocks noGrp="1"/>
          </p:cNvSpPr>
          <p:nvPr>
            <p:ph type="body" sz="quarter" idx="20"/>
          </p:nvPr>
        </p:nvSpPr>
        <p:spPr>
          <a:xfrm>
            <a:off x="8128000" y="4509120"/>
            <a:ext cx="1592263"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sp>
        <p:nvSpPr>
          <p:cNvPr id="28" name="Text Placeholder 16">
            <a:extLst>
              <a:ext uri="{FF2B5EF4-FFF2-40B4-BE49-F238E27FC236}">
                <a16:creationId xmlns:a16="http://schemas.microsoft.com/office/drawing/2014/main" id="{F878EC20-6567-6B45-AE19-F3465093EEC8}"/>
              </a:ext>
            </a:extLst>
          </p:cNvPr>
          <p:cNvSpPr>
            <a:spLocks noGrp="1"/>
          </p:cNvSpPr>
          <p:nvPr>
            <p:ph type="body" sz="quarter" idx="21"/>
          </p:nvPr>
        </p:nvSpPr>
        <p:spPr>
          <a:xfrm>
            <a:off x="10013950" y="4509120"/>
            <a:ext cx="1595438" cy="646331"/>
          </a:xfrm>
        </p:spPr>
        <p:txBody>
          <a:bodyPr lIns="90000" anchor="t"/>
          <a:lstStyle>
            <a:lvl1pPr marL="179388" indent="-179388">
              <a:buSzPct val="90000"/>
              <a:buFont typeface="Wingdings" pitchFamily="2" charset="2"/>
              <a:buChar char=""/>
              <a:tabLst/>
              <a:defRPr sz="1400">
                <a:solidFill>
                  <a:schemeClr val="tx1"/>
                </a:solidFill>
              </a:defRPr>
            </a:lvl1pPr>
            <a:lvl2pPr>
              <a:defRPr sz="1800">
                <a:solidFill>
                  <a:schemeClr val="bg1"/>
                </a:solidFill>
              </a:defRPr>
            </a:lvl2pPr>
            <a:lvl3pPr>
              <a:defRPr sz="18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p:txBody>
      </p:sp>
      <p:cxnSp>
        <p:nvCxnSpPr>
          <p:cNvPr id="32" name="Straight Connector 31">
            <a:extLst>
              <a:ext uri="{FF2B5EF4-FFF2-40B4-BE49-F238E27FC236}">
                <a16:creationId xmlns:a16="http://schemas.microsoft.com/office/drawing/2014/main" id="{93971A8C-E65D-6B49-ADA2-293469DDD7BC}"/>
              </a:ext>
            </a:extLst>
          </p:cNvPr>
          <p:cNvCxnSpPr>
            <a:cxnSpLocks/>
          </p:cNvCxnSpPr>
          <p:nvPr userDrawn="1"/>
        </p:nvCxnSpPr>
        <p:spPr>
          <a:xfrm>
            <a:off x="6240463"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91A700F-7F45-F94C-A435-F7EE30C70A7E}"/>
              </a:ext>
            </a:extLst>
          </p:cNvPr>
          <p:cNvCxnSpPr>
            <a:cxnSpLocks/>
          </p:cNvCxnSpPr>
          <p:nvPr userDrawn="1"/>
        </p:nvCxnSpPr>
        <p:spPr>
          <a:xfrm>
            <a:off x="8124825"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8EA0204-C4C9-6644-861D-6EB50FE04062}"/>
              </a:ext>
            </a:extLst>
          </p:cNvPr>
          <p:cNvCxnSpPr>
            <a:cxnSpLocks/>
          </p:cNvCxnSpPr>
          <p:nvPr userDrawn="1"/>
        </p:nvCxnSpPr>
        <p:spPr>
          <a:xfrm>
            <a:off x="10013950" y="2017713"/>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C3539B16-CE2C-3A4D-B528-4C530EFD148D}"/>
              </a:ext>
            </a:extLst>
          </p:cNvPr>
          <p:cNvCxnSpPr>
            <a:cxnSpLocks/>
          </p:cNvCxnSpPr>
          <p:nvPr userDrawn="1"/>
        </p:nvCxnSpPr>
        <p:spPr>
          <a:xfrm>
            <a:off x="6240463"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A683FC3-D470-6642-8CD2-833A816B7C06}"/>
              </a:ext>
            </a:extLst>
          </p:cNvPr>
          <p:cNvCxnSpPr>
            <a:cxnSpLocks/>
          </p:cNvCxnSpPr>
          <p:nvPr userDrawn="1"/>
        </p:nvCxnSpPr>
        <p:spPr>
          <a:xfrm>
            <a:off x="8124825"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F13A02AF-593E-A740-8AA5-3E98EC7712B3}"/>
              </a:ext>
            </a:extLst>
          </p:cNvPr>
          <p:cNvCxnSpPr>
            <a:cxnSpLocks/>
          </p:cNvCxnSpPr>
          <p:nvPr userDrawn="1"/>
        </p:nvCxnSpPr>
        <p:spPr>
          <a:xfrm>
            <a:off x="10013950" y="4365104"/>
            <a:ext cx="1595438"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43" name="Text Placeholder 28">
            <a:extLst>
              <a:ext uri="{FF2B5EF4-FFF2-40B4-BE49-F238E27FC236}">
                <a16:creationId xmlns:a16="http://schemas.microsoft.com/office/drawing/2014/main" id="{E66FAAC7-8AEC-104A-A5DD-4AEB7AA585A9}"/>
              </a:ext>
            </a:extLst>
          </p:cNvPr>
          <p:cNvSpPr>
            <a:spLocks noGrp="1"/>
          </p:cNvSpPr>
          <p:nvPr>
            <p:ph type="body" sz="quarter" idx="25" hasCustomPrompt="1"/>
          </p:nvPr>
        </p:nvSpPr>
        <p:spPr>
          <a:xfrm>
            <a:off x="6240016"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4" name="Text Placeholder 28">
            <a:extLst>
              <a:ext uri="{FF2B5EF4-FFF2-40B4-BE49-F238E27FC236}">
                <a16:creationId xmlns:a16="http://schemas.microsoft.com/office/drawing/2014/main" id="{5E1D2D98-23BB-FF4A-95AC-2A429CDF840F}"/>
              </a:ext>
            </a:extLst>
          </p:cNvPr>
          <p:cNvSpPr>
            <a:spLocks noGrp="1"/>
          </p:cNvSpPr>
          <p:nvPr>
            <p:ph type="body" sz="quarter" idx="26" hasCustomPrompt="1"/>
          </p:nvPr>
        </p:nvSpPr>
        <p:spPr>
          <a:xfrm>
            <a:off x="812800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5" name="Text Placeholder 28">
            <a:extLst>
              <a:ext uri="{FF2B5EF4-FFF2-40B4-BE49-F238E27FC236}">
                <a16:creationId xmlns:a16="http://schemas.microsoft.com/office/drawing/2014/main" id="{527C7347-F791-F945-A658-6E2EC13C6393}"/>
              </a:ext>
            </a:extLst>
          </p:cNvPr>
          <p:cNvSpPr>
            <a:spLocks noGrp="1"/>
          </p:cNvSpPr>
          <p:nvPr>
            <p:ph type="body" sz="quarter" idx="27" hasCustomPrompt="1"/>
          </p:nvPr>
        </p:nvSpPr>
        <p:spPr>
          <a:xfrm>
            <a:off x="10013950" y="1436688"/>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49" name="Text Placeholder 28">
            <a:extLst>
              <a:ext uri="{FF2B5EF4-FFF2-40B4-BE49-F238E27FC236}">
                <a16:creationId xmlns:a16="http://schemas.microsoft.com/office/drawing/2014/main" id="{6345ABD8-4C05-A749-91A9-2D1F286CB735}"/>
              </a:ext>
            </a:extLst>
          </p:cNvPr>
          <p:cNvSpPr>
            <a:spLocks noGrp="1"/>
          </p:cNvSpPr>
          <p:nvPr>
            <p:ph type="body" sz="quarter" idx="31" hasCustomPrompt="1"/>
          </p:nvPr>
        </p:nvSpPr>
        <p:spPr>
          <a:xfrm>
            <a:off x="6240016"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0" name="Text Placeholder 28">
            <a:extLst>
              <a:ext uri="{FF2B5EF4-FFF2-40B4-BE49-F238E27FC236}">
                <a16:creationId xmlns:a16="http://schemas.microsoft.com/office/drawing/2014/main" id="{40D75468-C5B7-204E-BE74-7892BA35FF75}"/>
              </a:ext>
            </a:extLst>
          </p:cNvPr>
          <p:cNvSpPr>
            <a:spLocks noGrp="1"/>
          </p:cNvSpPr>
          <p:nvPr>
            <p:ph type="body" sz="quarter" idx="32" hasCustomPrompt="1"/>
          </p:nvPr>
        </p:nvSpPr>
        <p:spPr>
          <a:xfrm>
            <a:off x="812800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1" name="Text Placeholder 28">
            <a:extLst>
              <a:ext uri="{FF2B5EF4-FFF2-40B4-BE49-F238E27FC236}">
                <a16:creationId xmlns:a16="http://schemas.microsoft.com/office/drawing/2014/main" id="{C0D28E3D-12EC-FE42-A86A-CE63CE12A178}"/>
              </a:ext>
            </a:extLst>
          </p:cNvPr>
          <p:cNvSpPr>
            <a:spLocks noGrp="1"/>
          </p:cNvSpPr>
          <p:nvPr>
            <p:ph type="body" sz="quarter" idx="33" hasCustomPrompt="1"/>
          </p:nvPr>
        </p:nvSpPr>
        <p:spPr>
          <a:xfrm>
            <a:off x="10013950" y="3789040"/>
            <a:ext cx="1595438" cy="581025"/>
          </a:xfrm>
        </p:spPr>
        <p:txBody>
          <a:bodyPr lIns="90000" tIns="46800" rIns="90000" bIns="46800" anchor="ctr">
            <a:noAutofit/>
          </a:bodyPr>
          <a:lstStyle>
            <a:lvl1pPr marL="0" indent="0">
              <a:buNone/>
              <a:defRPr sz="2000">
                <a:solidFill>
                  <a:schemeClr val="tx2"/>
                </a:solidFill>
                <a:latin typeface="+mj-lt"/>
              </a:defRPr>
            </a:lvl1pPr>
            <a:lvl2pPr marL="228600" indent="0" algn="ctr">
              <a:buNone/>
              <a:defRPr>
                <a:solidFill>
                  <a:schemeClr val="bg1"/>
                </a:solidFill>
                <a:latin typeface="+mj-lt"/>
              </a:defRPr>
            </a:lvl2pPr>
          </a:lstStyle>
          <a:p>
            <a:pPr lvl="0"/>
            <a:r>
              <a:rPr lang="en-US" dirty="0"/>
              <a:t>Label</a:t>
            </a:r>
          </a:p>
        </p:txBody>
      </p:sp>
      <p:sp>
        <p:nvSpPr>
          <p:cNvPr id="5" name="Text Placeholder 4">
            <a:extLst>
              <a:ext uri="{FF2B5EF4-FFF2-40B4-BE49-F238E27FC236}">
                <a16:creationId xmlns:a16="http://schemas.microsoft.com/office/drawing/2014/main" id="{C0CD7CCE-7A0A-2445-87E0-A18FB3B723C6}"/>
              </a:ext>
            </a:extLst>
          </p:cNvPr>
          <p:cNvSpPr>
            <a:spLocks noGrp="1"/>
          </p:cNvSpPr>
          <p:nvPr>
            <p:ph type="body" sz="quarter" idx="34"/>
          </p:nvPr>
        </p:nvSpPr>
        <p:spPr>
          <a:xfrm>
            <a:off x="584200" y="2017713"/>
            <a:ext cx="3481388" cy="430887"/>
          </a:xfrm>
        </p:spPr>
        <p:txBody>
          <a:bodyPr/>
          <a:lstStyle>
            <a:lvl1pPr marL="0" indent="0">
              <a:buNone/>
              <a:defRPr>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212407088"/>
      </p:ext>
    </p:extLst>
  </p:cSld>
  <p:clrMapOvr>
    <a:masterClrMapping/>
  </p:clrMapOvr>
  <p:transition>
    <p:fade/>
  </p:transition>
  <p:extLst>
    <p:ext uri="{DCECCB84-F9BA-43D5-87BE-67443E8EF086}">
      <p15:sldGuideLst xmlns:p15="http://schemas.microsoft.com/office/powerpoint/2012/main">
        <p15:guide id="8" pos="1373">
          <p15:clr>
            <a:srgbClr val="A4A3A4"/>
          </p15:clr>
        </p15:guide>
        <p15:guide id="9" pos="1556">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20" pos="4937">
          <p15:clr>
            <a:srgbClr val="A4A3A4"/>
          </p15:clr>
        </p15:guide>
        <p15:guide id="21" pos="5120">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2387" userDrawn="1">
          <p15:clr>
            <a:srgbClr val="FBAE40"/>
          </p15:clr>
        </p15:guide>
        <p15:guide id="32" orient="horz" pos="275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16BDF4B0-32EF-4DA8-9A83-B73DD831057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948112344"/>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7" orient="horz" pos="1968">
          <p15:clr>
            <a:srgbClr val="5ACBF0"/>
          </p15:clr>
        </p15:guide>
        <p15:guide id="8" orient="horz" pos="2226">
          <p15:clr>
            <a:srgbClr val="5ACBF0"/>
          </p15:clr>
        </p15:guide>
        <p15:guide id="10" pos="3729" userDrawn="1">
          <p15:clr>
            <a:srgbClr val="C35EA4"/>
          </p15:clr>
        </p15:guide>
        <p15:guide id="11" pos="2993">
          <p15:clr>
            <a:srgbClr val="5ACBF0"/>
          </p15:clr>
        </p15:guide>
        <p15:guide id="12" pos="3543">
          <p15:clr>
            <a:srgbClr val="A4A3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A09A47B-FEF5-47F3-B2DD-A73E7C3234AF}"/>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37744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6C2F1290-9237-4BEE-AAAC-6708F286265B}"/>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35627901"/>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 Square Photo Lef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0"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7192963"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7192963" y="1436688"/>
            <a:ext cx="3470275" cy="2043636"/>
          </a:xfrm>
        </p:spPr>
        <p:txBody>
          <a:bodyPr/>
          <a:lstStyle>
            <a:lvl1pPr marL="0" indent="0">
              <a:buFontTx/>
              <a:buNone/>
              <a:defRPr/>
            </a:lvl1pPr>
            <a:lvl2pPr marL="228600" indent="0">
              <a:buFontTx/>
              <a:buNone/>
              <a:defRPr/>
            </a:lvl2pPr>
            <a:lvl3pPr marL="457200" indent="0">
              <a:buFontTx/>
              <a:buNone/>
              <a:defRPr/>
            </a:lvl3pPr>
            <a:lvl4pPr marL="661988" indent="0">
              <a:buFontTx/>
              <a:buNone/>
              <a:defRPr/>
            </a:lvl4pPr>
            <a:lvl5pPr marL="855663" indent="0">
              <a:buFontTx/>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4352849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 Square Photo Right">
    <p:bg>
      <p:bgRef idx="1001">
        <a:schemeClr val="bg1"/>
      </p:bgRef>
    </p:bg>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50285C0-813F-A744-BFD3-CF358EAC839C}"/>
              </a:ext>
            </a:extLst>
          </p:cNvPr>
          <p:cNvSpPr>
            <a:spLocks noGrp="1"/>
          </p:cNvSpPr>
          <p:nvPr>
            <p:ph type="pic" sz="quarter" idx="10"/>
          </p:nvPr>
        </p:nvSpPr>
        <p:spPr>
          <a:xfrm>
            <a:off x="5299075" y="0"/>
            <a:ext cx="6892925" cy="6858000"/>
          </a:xfrm>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44B1F25D-69F5-D649-BBA0-613396C764AC}"/>
              </a:ext>
            </a:extLst>
          </p:cNvPr>
          <p:cNvSpPr>
            <a:spLocks noGrp="1"/>
          </p:cNvSpPr>
          <p:nvPr>
            <p:ph type="title" idx="4294967295"/>
          </p:nvPr>
        </p:nvSpPr>
        <p:spPr>
          <a:xfrm>
            <a:off x="584200" y="457200"/>
            <a:ext cx="4416425" cy="553998"/>
          </a:xfrm>
        </p:spPr>
        <p:txBody>
          <a:body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A8E421BE-E139-D243-8336-8A8C46F7F743}"/>
              </a:ext>
            </a:extLst>
          </p:cNvPr>
          <p:cNvSpPr>
            <a:spLocks noGrp="1"/>
          </p:cNvSpPr>
          <p:nvPr>
            <p:ph type="body" sz="quarter" idx="11"/>
          </p:nvPr>
        </p:nvSpPr>
        <p:spPr>
          <a:xfrm>
            <a:off x="584200" y="1436688"/>
            <a:ext cx="3470275" cy="2302169"/>
          </a:xfrm>
        </p:spPr>
        <p:txBody>
          <a:bodyPr/>
          <a:lstStyle>
            <a:lvl1pPr marL="0" indent="0">
              <a:buFontTx/>
              <a:buNone/>
              <a:defRPr sz="2200"/>
            </a:lvl1pPr>
            <a:lvl2pPr marL="228600" indent="0">
              <a:buFontTx/>
              <a:buNone/>
              <a:defRPr sz="2200"/>
            </a:lvl2pPr>
            <a:lvl3pPr marL="457200" indent="0">
              <a:buFontTx/>
              <a:buNone/>
              <a:defRPr sz="2200"/>
            </a:lvl3pPr>
            <a:lvl4pPr marL="661988" indent="0">
              <a:buFontTx/>
              <a:buNone/>
              <a:defRPr sz="2200"/>
            </a:lvl4pPr>
            <a:lvl5pPr marL="855663" indent="0">
              <a:buFontTx/>
              <a:buNone/>
              <a:defRPr sz="2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651670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8" pos="3160" userDrawn="1">
          <p15:clr>
            <a:srgbClr val="A4A3A4"/>
          </p15:clr>
        </p15:guide>
        <p15:guide id="19" pos="3341" userDrawn="1">
          <p15:clr>
            <a:srgbClr val="A4A3A4"/>
          </p15:clr>
        </p15:guide>
        <p15:guide id="28" orient="horz" pos="905">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hoto full bleed upp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585789"/>
            <a:ext cx="12192000" cy="1362282"/>
          </a:xfrm>
          <a:noFill/>
        </p:spPr>
        <p:txBody>
          <a:bodyPr lIns="585216" tIns="0" rIns="585216" bIns="586800" anchor="t"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179627729"/>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861443602"/>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Left Title White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EC770E93-46FB-B04C-AFC6-A97F7105D849}"/>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69899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3840" userDrawn="1">
          <p15:clr>
            <a:srgbClr val="5ACBF0"/>
          </p15:clr>
        </p15:guide>
        <p15:guide id="4" orient="horz" pos="216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1_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1D4894F6-B50F-43E1-83FC-4F2200B2FA6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5" name="Title 1">
            <a:extLst>
              <a:ext uri="{FF2B5EF4-FFF2-40B4-BE49-F238E27FC236}">
                <a16:creationId xmlns:a16="http://schemas.microsoft.com/office/drawing/2014/main" id="{04D80903-AB2F-EA47-B1B9-181A4D5084E7}"/>
              </a:ext>
            </a:extLst>
          </p:cNvPr>
          <p:cNvSpPr txBox="1">
            <a:spLocks/>
          </p:cNvSpPr>
          <p:nvPr userDrawn="1"/>
        </p:nvSpPr>
        <p:spPr>
          <a:xfrm>
            <a:off x="584200" y="2425780"/>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anose="020B0502040204020203" pitchFamily="34" charset="0"/>
              </a:defRPr>
            </a:lvl1pPr>
          </a:lstStyle>
          <a:p>
            <a:r>
              <a:rPr lang="en-US"/>
              <a:t>Event name or presentation title </a:t>
            </a:r>
            <a:endParaRPr lang="en-US" dirty="0"/>
          </a:p>
        </p:txBody>
      </p:sp>
      <p:sp>
        <p:nvSpPr>
          <p:cNvPr id="7" name="Text Placeholder 4">
            <a:extLst>
              <a:ext uri="{FF2B5EF4-FFF2-40B4-BE49-F238E27FC236}">
                <a16:creationId xmlns:a16="http://schemas.microsoft.com/office/drawing/2014/main" id="{A200C02C-4314-EE45-A300-21710CAE4FE5}"/>
              </a:ext>
            </a:extLst>
          </p:cNvPr>
          <p:cNvSpPr>
            <a:spLocks noGrp="1"/>
          </p:cNvSpPr>
          <p:nvPr>
            <p:ph type="body" sz="quarter" idx="12" hasCustomPrompt="1"/>
          </p:nvPr>
        </p:nvSpPr>
        <p:spPr>
          <a:xfrm>
            <a:off x="584200" y="3962400"/>
            <a:ext cx="55118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9" name="MS logo white - EMF" descr="Microsoft logo white text version">
            <a:extLst>
              <a:ext uri="{FF2B5EF4-FFF2-40B4-BE49-F238E27FC236}">
                <a16:creationId xmlns:a16="http://schemas.microsoft.com/office/drawing/2014/main" id="{EDE56B65-3E69-6146-8830-D107DE1E3AE7}"/>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19094434"/>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15544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a:ln>
            <a:noFill/>
          </a:ln>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28016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A996C37-D0C9-4349-A860-B639C4EB9D5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3908381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userDrawn="1">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72513658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866287"/>
            <a:ext cx="11018520" cy="553998"/>
          </a:xfrm>
        </p:spPr>
        <p:txBody>
          <a:bodyPr anchor="ctr"/>
          <a:lstStyle>
            <a:lvl1pPr algn="l">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37160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3D6FDE6F-0F4B-446A-A51F-494FB0996655}"/>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2058752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userDrawn="1">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3"/>
            <a:stretch>
              <a:fillRect/>
            </a:stretch>
          </a:blipFill>
        </p:spPr>
        <p:txBody>
          <a:bodyPr vert="horz" wrap="square" lIns="0" tIns="0" rIns="0" bIns="100584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guide id="8" orient="horz" pos="3464" userDrawn="1">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3"/>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4"/>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guide id="10" orient="horz" pos="3465" userDrawn="1">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3895" y="2025650"/>
            <a:ext cx="2532888" cy="2532888"/>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5CF56B00-AAD4-4F4F-8228-B6CF8367DE0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7435705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2870" userDrawn="1">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5334000"/>
            <a:ext cx="4892040" cy="9350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6062472" cy="2807208"/>
          </a:xfrm>
          <a:blipFill>
            <a:blip r:embed="rId2"/>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6714744" y="5334000"/>
            <a:ext cx="4892040" cy="938212"/>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6129528" y="2286000"/>
            <a:ext cx="6062472" cy="2807208"/>
          </a:xfrm>
          <a:blipFill>
            <a:blip r:embed="rId3"/>
            <a:stretch>
              <a:fillRect/>
            </a:stretch>
          </a:blipFill>
        </p:spPr>
        <p:txBody>
          <a:bodyPr lIns="0" tIns="0" rIns="0" bIns="73152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8CE10F07-B8D9-4B69-A567-8BEDE6973D96}"/>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24772569"/>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4" orient="horz" pos="3209" userDrawn="1">
          <p15:clr>
            <a:srgbClr val="5ACBF0"/>
          </p15:clr>
        </p15:guide>
        <p15:guide id="5" pos="3826">
          <p15:clr>
            <a:srgbClr val="5ACBF0"/>
          </p15:clr>
        </p15:guide>
        <p15:guide id="6" pos="3859">
          <p15:clr>
            <a:srgbClr val="5ACBF0"/>
          </p15:clr>
        </p15:guide>
        <p15:guide id="11" pos="1910">
          <p15:clr>
            <a:srgbClr val="5ACBF0"/>
          </p15:clr>
        </p15:guide>
        <p15:guide id="12" pos="5770">
          <p15:clr>
            <a:srgbClr val="5ACBF0"/>
          </p15:clr>
        </p15:guide>
        <p15:guide id="13" orient="horz" pos="3360">
          <p15:clr>
            <a:srgbClr val="5ACBF0"/>
          </p15:clr>
        </p15:guide>
        <p15:guide id="14" orient="horz" userDrawn="1">
          <p15:clr>
            <a:srgbClr val="5ACBF0"/>
          </p15:clr>
        </p15:guide>
        <p15:guide id="15" pos="3451" userDrawn="1">
          <p15:clr>
            <a:srgbClr val="5ACBF0"/>
          </p15:clr>
        </p15:guide>
        <p15:guide id="16" pos="4229" userDrawn="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hre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7"/>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285292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4023360"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4669536" y="4799409"/>
            <a:ext cx="285292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4084320" y="2286000"/>
            <a:ext cx="4023360"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8753856" y="4799410"/>
            <a:ext cx="285292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8168640" y="2286000"/>
            <a:ext cx="4023360"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42B999C7-F5A8-46A6-92C5-AA3BE4E2693D}"/>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82817732"/>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2534">
          <p15:clr>
            <a:srgbClr val="5ACBF0"/>
          </p15:clr>
        </p15:guide>
        <p15:guide id="6" pos="2573">
          <p15:clr>
            <a:srgbClr val="5ACBF0"/>
          </p15:clr>
        </p15:guide>
        <p15:guide id="8" pos="5109">
          <p15:clr>
            <a:srgbClr val="5ACBF0"/>
          </p15:clr>
        </p15:guide>
        <p15:guide id="9" pos="5145">
          <p15:clr>
            <a:srgbClr val="5ACBF0"/>
          </p15:clr>
        </p15:guide>
        <p15:guide id="11" pos="1266">
          <p15:clr>
            <a:srgbClr val="5ACBF0"/>
          </p15:clr>
        </p15:guide>
        <p15:guide id="12" pos="3840">
          <p15:clr>
            <a:srgbClr val="5ACBF0"/>
          </p15:clr>
        </p15:guide>
        <p15:guide id="13" pos="6414">
          <p15:clr>
            <a:srgbClr val="5ACBF0"/>
          </p15:clr>
        </p15:guide>
        <p15:guide id="14" orient="horz" pos="1074" userDrawn="1">
          <p15:clr>
            <a:srgbClr val="5ACBF0"/>
          </p15:clr>
        </p15:guide>
        <p15:guide id="15" pos="2168" userDrawn="1">
          <p15:clr>
            <a:srgbClr val="5ACBF0"/>
          </p15:clr>
        </p15:guide>
        <p15:guide id="16" pos="2944" userDrawn="1">
          <p15:clr>
            <a:srgbClr val="5ACBF0"/>
          </p15:clr>
        </p15:guide>
        <p15:guide id="17" pos="4738" userDrawn="1">
          <p15:clr>
            <a:srgbClr val="5ACBF0"/>
          </p15:clr>
        </p15:guide>
        <p15:guide id="18" pos="5514"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Four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585216" y="4800600"/>
            <a:ext cx="1828800"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999232"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3649472" y="4799409"/>
            <a:ext cx="1828800"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3064256" y="2286000"/>
            <a:ext cx="2999232"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6713728" y="4799410"/>
            <a:ext cx="1828800"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6128512" y="2286000"/>
            <a:ext cx="2999232"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9777984" y="4799409"/>
            <a:ext cx="1828800"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9192768" y="2286000"/>
            <a:ext cx="2999232"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5299928"/>
      </p:ext>
    </p:extLst>
  </p:cSld>
  <p:clrMapOvr>
    <a:masterClrMapping/>
  </p:clrMapOvr>
  <p:transition>
    <p:fade/>
  </p:transition>
  <p:extLst>
    <p:ext uri="{DCECCB84-F9BA-43D5-87BE-67443E8EF086}">
      <p15:sldGuideLst xmlns:p15="http://schemas.microsoft.com/office/powerpoint/2012/main">
        <p15:guide id="1" orient="horz" pos="720" userDrawn="1">
          <p15:clr>
            <a:srgbClr val="5ACBF0"/>
          </p15:clr>
        </p15:guide>
        <p15:guide id="2" orient="horz" pos="1440">
          <p15:clr>
            <a:srgbClr val="5ACBF0"/>
          </p15:clr>
        </p15:guide>
        <p15:guide id="3" orient="horz" pos="2880">
          <p15:clr>
            <a:srgbClr val="5ACBF0"/>
          </p15:clr>
        </p15:guide>
        <p15:guide id="4" orient="horz" pos="3024">
          <p15:clr>
            <a:srgbClr val="5ACBF0"/>
          </p15:clr>
        </p15:guide>
        <p15:guide id="5" pos="1890">
          <p15:clr>
            <a:srgbClr val="5ACBF0"/>
          </p15:clr>
        </p15:guide>
        <p15:guide id="6" pos="1930">
          <p15:clr>
            <a:srgbClr val="5ACBF0"/>
          </p15:clr>
        </p15:guide>
        <p15:guide id="7" pos="5749">
          <p15:clr>
            <a:srgbClr val="5ACBF0"/>
          </p15:clr>
        </p15:guide>
        <p15:guide id="8" pos="3820">
          <p15:clr>
            <a:srgbClr val="5ACBF0"/>
          </p15:clr>
        </p15:guide>
        <p15:guide id="9" pos="3860">
          <p15:clr>
            <a:srgbClr val="5ACBF0"/>
          </p15:clr>
        </p15:guide>
        <p15:guide id="10" pos="5789">
          <p15:clr>
            <a:srgbClr val="5ACBF0"/>
          </p15:clr>
        </p15:guide>
        <p15:guide id="11" pos="944">
          <p15:clr>
            <a:srgbClr val="5ACBF0"/>
          </p15:clr>
        </p15:guide>
        <p15:guide id="12" pos="2876">
          <p15:clr>
            <a:srgbClr val="5ACBF0"/>
          </p15:clr>
        </p15:guide>
        <p15:guide id="13" pos="4807">
          <p15:clr>
            <a:srgbClr val="5ACBF0"/>
          </p15:clr>
        </p15:guide>
        <p15:guide id="14" pos="6736">
          <p15:clr>
            <a:srgbClr val="5ACBF0"/>
          </p15:clr>
        </p15:guide>
        <p15:guide id="15" orient="horz" userDrawn="1">
          <p15:clr>
            <a:srgbClr val="5ACBF0"/>
          </p15:clr>
        </p15:guide>
        <p15:guide id="16" pos="1524" userDrawn="1">
          <p15:clr>
            <a:srgbClr val="5ACBF0"/>
          </p15:clr>
        </p15:guide>
        <p15:guide id="17" pos="2298" userDrawn="1">
          <p15:clr>
            <a:srgbClr val="5ACBF0"/>
          </p15:clr>
        </p15:guide>
        <p15:guide id="18" pos="3450" userDrawn="1">
          <p15:clr>
            <a:srgbClr val="5ACBF0"/>
          </p15:clr>
        </p15:guide>
        <p15:guide id="19" pos="4230" userDrawn="1">
          <p15:clr>
            <a:srgbClr val="5ACBF0"/>
          </p15:clr>
        </p15:guide>
        <p15:guide id="20" pos="5380" userDrawn="1">
          <p15:clr>
            <a:srgbClr val="5ACBF0"/>
          </p15:clr>
        </p15:guide>
        <p15:guide id="21" pos="6156" userDrawn="1">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Five filmstrip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6CB2-4FDC-43D5-B122-6F27B3C827ED}"/>
              </a:ext>
            </a:extLst>
          </p:cNvPr>
          <p:cNvSpPr>
            <a:spLocks noGrp="1"/>
          </p:cNvSpPr>
          <p:nvPr>
            <p:ph type="title"/>
          </p:nvPr>
        </p:nvSpPr>
        <p:spPr>
          <a:xfrm>
            <a:off x="588263" y="585788"/>
            <a:ext cx="11018520" cy="1115568"/>
          </a:xfrm>
        </p:spPr>
        <p:txBody>
          <a:bodyPr anchor="ctr"/>
          <a:lstStyle>
            <a:lvl1pPr algn="ctr">
              <a:defRPr/>
            </a:lvl1pPr>
          </a:lstStyle>
          <a:p>
            <a:r>
              <a:rPr lang="en-US"/>
              <a:t>Click to edit Master title style</a:t>
            </a:r>
            <a:endParaRPr lang="en-US" dirty="0"/>
          </a:p>
        </p:txBody>
      </p:sp>
      <p:sp>
        <p:nvSpPr>
          <p:cNvPr id="12" name="Text Placeholder 3">
            <a:extLst>
              <a:ext uri="{FF2B5EF4-FFF2-40B4-BE49-F238E27FC236}">
                <a16:creationId xmlns:a16="http://schemas.microsoft.com/office/drawing/2014/main" id="{9244E618-D996-41A6-8C9D-0C3519EA7A6F}"/>
              </a:ext>
            </a:extLst>
          </p:cNvPr>
          <p:cNvSpPr>
            <a:spLocks noGrp="1"/>
          </p:cNvSpPr>
          <p:nvPr>
            <p:ph type="body" sz="quarter" idx="16"/>
          </p:nvPr>
        </p:nvSpPr>
        <p:spPr>
          <a:xfrm>
            <a:off x="292608" y="4800600"/>
            <a:ext cx="1801368" cy="1468437"/>
          </a:xfrm>
        </p:spPr>
        <p:txBody>
          <a:bodyPr/>
          <a:lstStyle>
            <a:lvl1pPr marL="0" indent="0" algn="ctr">
              <a:spcBef>
                <a:spcPts val="0"/>
              </a:spcBef>
              <a:buNone/>
              <a:defRPr sz="1800">
                <a:latin typeface="+mj-lt"/>
              </a:defRPr>
            </a:lvl1pPr>
          </a:lstStyle>
          <a:p>
            <a:pPr lvl="0"/>
            <a:r>
              <a:rPr lang="en-US"/>
              <a:t>Click to edit Master text styles</a:t>
            </a:r>
          </a:p>
        </p:txBody>
      </p:sp>
      <p:sp>
        <p:nvSpPr>
          <p:cNvPr id="13" name="Picture Placeholder" descr="This photo is a 'placeholder' only. Drag or drop your photo here, or click and tap the center to insert a photo.">
            <a:extLst>
              <a:ext uri="{FF2B5EF4-FFF2-40B4-BE49-F238E27FC236}">
                <a16:creationId xmlns:a16="http://schemas.microsoft.com/office/drawing/2014/main" id="{8B32544F-F93C-4713-86AD-641424F4A7B9}"/>
              </a:ext>
            </a:extLst>
          </p:cNvPr>
          <p:cNvSpPr>
            <a:spLocks noGrp="1"/>
          </p:cNvSpPr>
          <p:nvPr>
            <p:ph type="pic" sz="quarter" idx="13" hasCustomPrompt="1"/>
          </p:nvPr>
        </p:nvSpPr>
        <p:spPr bwMode="ltGray">
          <a:xfrm>
            <a:off x="0" y="2286000"/>
            <a:ext cx="2386584" cy="2286000"/>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 Placeholder 3">
            <a:extLst>
              <a:ext uri="{FF2B5EF4-FFF2-40B4-BE49-F238E27FC236}">
                <a16:creationId xmlns:a16="http://schemas.microsoft.com/office/drawing/2014/main" id="{9E4C32BD-CEF7-42AC-94D8-052EF30E2361}"/>
              </a:ext>
            </a:extLst>
          </p:cNvPr>
          <p:cNvSpPr>
            <a:spLocks noGrp="1"/>
          </p:cNvSpPr>
          <p:nvPr>
            <p:ph type="body" sz="quarter" idx="17"/>
          </p:nvPr>
        </p:nvSpPr>
        <p:spPr>
          <a:xfrm>
            <a:off x="2743962" y="4799409"/>
            <a:ext cx="1801368" cy="1472803"/>
          </a:xfrm>
        </p:spPr>
        <p:txBody>
          <a:bodyPr/>
          <a:lstStyle>
            <a:lvl1pPr marL="0" indent="0" algn="ctr">
              <a:spcBef>
                <a:spcPts val="0"/>
              </a:spcBef>
              <a:buNone/>
              <a:defRPr sz="1800">
                <a:latin typeface="+mj-lt"/>
              </a:defRPr>
            </a:lvl1pPr>
          </a:lstStyle>
          <a:p>
            <a:pPr lvl="0"/>
            <a:r>
              <a:rPr lang="en-US"/>
              <a:t>Click to edit Master text styles</a:t>
            </a:r>
          </a:p>
        </p:txBody>
      </p:sp>
      <p:sp>
        <p:nvSpPr>
          <p:cNvPr id="15" name="Picture Placeholder" descr="This photo is a 'placeholder' only. Drag or drop your photo here, or click and tap the center to insert a photo.">
            <a:extLst>
              <a:ext uri="{FF2B5EF4-FFF2-40B4-BE49-F238E27FC236}">
                <a16:creationId xmlns:a16="http://schemas.microsoft.com/office/drawing/2014/main" id="{E25EC377-3BC6-40D8-AECB-4FEB302014CD}"/>
              </a:ext>
            </a:extLst>
          </p:cNvPr>
          <p:cNvSpPr>
            <a:spLocks noGrp="1"/>
          </p:cNvSpPr>
          <p:nvPr>
            <p:ph type="pic" sz="quarter" idx="14" hasCustomPrompt="1"/>
          </p:nvPr>
        </p:nvSpPr>
        <p:spPr bwMode="ltGray">
          <a:xfrm>
            <a:off x="2451354" y="2286000"/>
            <a:ext cx="2386584" cy="2286000"/>
          </a:xfrm>
          <a:blipFill>
            <a:blip r:embed="rId3"/>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6" name="Text Placeholder 3">
            <a:extLst>
              <a:ext uri="{FF2B5EF4-FFF2-40B4-BE49-F238E27FC236}">
                <a16:creationId xmlns:a16="http://schemas.microsoft.com/office/drawing/2014/main" id="{D682B8EC-8F33-4730-BBE6-E8B7234C9C62}"/>
              </a:ext>
            </a:extLst>
          </p:cNvPr>
          <p:cNvSpPr>
            <a:spLocks noGrp="1"/>
          </p:cNvSpPr>
          <p:nvPr>
            <p:ph type="body" sz="quarter" idx="18"/>
          </p:nvPr>
        </p:nvSpPr>
        <p:spPr>
          <a:xfrm>
            <a:off x="5195316" y="4799410"/>
            <a:ext cx="1801368" cy="146962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DB5F15A-5980-40FF-9D54-3FDE41D604AE}"/>
              </a:ext>
            </a:extLst>
          </p:cNvPr>
          <p:cNvSpPr>
            <a:spLocks noGrp="1"/>
          </p:cNvSpPr>
          <p:nvPr>
            <p:ph type="pic" sz="quarter" idx="15" hasCustomPrompt="1"/>
          </p:nvPr>
        </p:nvSpPr>
        <p:spPr bwMode="ltGray">
          <a:xfrm>
            <a:off x="4902708" y="2286000"/>
            <a:ext cx="2386584" cy="2286000"/>
          </a:xfrm>
          <a:blipFill>
            <a:blip r:embed="rId4"/>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8" name="Text Placeholder 3">
            <a:extLst>
              <a:ext uri="{FF2B5EF4-FFF2-40B4-BE49-F238E27FC236}">
                <a16:creationId xmlns:a16="http://schemas.microsoft.com/office/drawing/2014/main" id="{83564109-638C-44E2-AE84-46B44C29FD6C}"/>
              </a:ext>
            </a:extLst>
          </p:cNvPr>
          <p:cNvSpPr>
            <a:spLocks noGrp="1"/>
          </p:cNvSpPr>
          <p:nvPr>
            <p:ph type="body" sz="quarter" idx="20"/>
          </p:nvPr>
        </p:nvSpPr>
        <p:spPr>
          <a:xfrm>
            <a:off x="7646670"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713AAE36-2045-4D14-87DC-59D4EFCC1500}"/>
              </a:ext>
            </a:extLst>
          </p:cNvPr>
          <p:cNvSpPr>
            <a:spLocks noGrp="1"/>
          </p:cNvSpPr>
          <p:nvPr>
            <p:ph type="pic" sz="quarter" idx="19" hasCustomPrompt="1"/>
          </p:nvPr>
        </p:nvSpPr>
        <p:spPr bwMode="ltGray">
          <a:xfrm>
            <a:off x="7354062" y="2286000"/>
            <a:ext cx="2386584" cy="2286000"/>
          </a:xfrm>
          <a:blipFill>
            <a:blip r:embed="rId5"/>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21" name="Text Placeholder 3">
            <a:extLst>
              <a:ext uri="{FF2B5EF4-FFF2-40B4-BE49-F238E27FC236}">
                <a16:creationId xmlns:a16="http://schemas.microsoft.com/office/drawing/2014/main" id="{5B1B6F72-F14C-40F1-8B29-8620AA34DC63}"/>
              </a:ext>
            </a:extLst>
          </p:cNvPr>
          <p:cNvSpPr>
            <a:spLocks noGrp="1"/>
          </p:cNvSpPr>
          <p:nvPr>
            <p:ph type="body" sz="quarter" idx="22"/>
          </p:nvPr>
        </p:nvSpPr>
        <p:spPr>
          <a:xfrm>
            <a:off x="10098024" y="4799409"/>
            <a:ext cx="1801368" cy="1469629"/>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Picture Placeholder" descr="This photo is a 'placeholder' only. Drag or drop your photo here, or click and tap the center to insert a photo.">
            <a:extLst>
              <a:ext uri="{FF2B5EF4-FFF2-40B4-BE49-F238E27FC236}">
                <a16:creationId xmlns:a16="http://schemas.microsoft.com/office/drawing/2014/main" id="{2AD682C7-20D7-4ED0-99A7-C8530DAC8612}"/>
              </a:ext>
            </a:extLst>
          </p:cNvPr>
          <p:cNvSpPr>
            <a:spLocks noGrp="1"/>
          </p:cNvSpPr>
          <p:nvPr>
            <p:ph type="pic" sz="quarter" idx="21" hasCustomPrompt="1"/>
          </p:nvPr>
        </p:nvSpPr>
        <p:spPr bwMode="ltGray">
          <a:xfrm>
            <a:off x="9805416" y="2286000"/>
            <a:ext cx="2386584" cy="2286000"/>
          </a:xfrm>
          <a:blipFill>
            <a:blip r:embed="rId6"/>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3" name="TextBox 2">
            <a:extLst>
              <a:ext uri="{FF2B5EF4-FFF2-40B4-BE49-F238E27FC236}">
                <a16:creationId xmlns:a16="http://schemas.microsoft.com/office/drawing/2014/main" id="{B2FE569B-F817-467C-8BAC-558CE9824DBA}"/>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05903995"/>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1440">
          <p15:clr>
            <a:srgbClr val="5ACBF0"/>
          </p15:clr>
        </p15:guide>
        <p15:guide id="3" orient="horz" pos="2880">
          <p15:clr>
            <a:srgbClr val="5ACBF0"/>
          </p15:clr>
        </p15:guide>
        <p15:guide id="4" orient="horz" pos="3024">
          <p15:clr>
            <a:srgbClr val="5ACBF0"/>
          </p15:clr>
        </p15:guide>
        <p15:guide id="8" pos="4631">
          <p15:clr>
            <a:srgbClr val="5ACBF0"/>
          </p15:clr>
        </p15:guide>
        <p15:guide id="9" pos="4593">
          <p15:clr>
            <a:srgbClr val="5ACBF0"/>
          </p15:clr>
        </p15:guide>
        <p15:guide id="10" pos="6134">
          <p15:clr>
            <a:srgbClr val="5ACBF0"/>
          </p15:clr>
        </p15:guide>
        <p15:guide id="11" pos="1323">
          <p15:clr>
            <a:srgbClr val="5ACBF0"/>
          </p15:clr>
        </p15:guide>
        <p15:guide id="12" pos="2865">
          <p15:clr>
            <a:srgbClr val="5ACBF0"/>
          </p15:clr>
        </p15:guide>
        <p15:guide id="13" pos="4815">
          <p15:clr>
            <a:srgbClr val="5ACBF0"/>
          </p15:clr>
        </p15:guide>
        <p15:guide id="14" pos="6361">
          <p15:clr>
            <a:srgbClr val="5ACBF0"/>
          </p15:clr>
        </p15:guide>
        <p15:guide id="15" orient="horz">
          <p15:clr>
            <a:srgbClr val="5ACBF0"/>
          </p15:clr>
        </p15:guide>
        <p15:guide id="16" pos="1727">
          <p15:clr>
            <a:srgbClr val="5ACBF0"/>
          </p15:clr>
        </p15:guide>
        <p15:guide id="17" pos="2294">
          <p15:clr>
            <a:srgbClr val="5ACBF0"/>
          </p15:clr>
        </p15:guide>
        <p15:guide id="18" pos="3273">
          <p15:clr>
            <a:srgbClr val="5ACBF0"/>
          </p15:clr>
        </p15:guide>
        <p15:guide id="19" pos="4411">
          <p15:clr>
            <a:srgbClr val="5ACBF0"/>
          </p15:clr>
        </p15:guide>
        <p15:guide id="21" pos="6179">
          <p15:clr>
            <a:srgbClr val="5ACBF0"/>
          </p15:clr>
        </p15:guide>
        <p15:guide id="22" pos="1501">
          <p15:clr>
            <a:srgbClr val="5ACBF0"/>
          </p15:clr>
        </p15:guide>
        <p15:guide id="23" pos="1543">
          <p15:clr>
            <a:srgbClr val="5ACBF0"/>
          </p15:clr>
        </p15:guide>
        <p15:guide id="24" pos="3049">
          <p15:clr>
            <a:srgbClr val="5ACBF0"/>
          </p15:clr>
        </p15:guide>
        <p15:guide id="25" pos="3088">
          <p15:clr>
            <a:srgbClr val="5ACBF0"/>
          </p15:clr>
        </p15:guide>
        <p15:guide id="26" pos="5954">
          <p15:clr>
            <a:srgbClr val="5ACBF0"/>
          </p15:clr>
        </p15:guide>
        <p15:guide id="27" pos="3840">
          <p15:clr>
            <a:srgbClr val="5ACBF0"/>
          </p15:clr>
        </p15:guide>
        <p15:guide id="28" pos="5386">
          <p15:clr>
            <a:srgbClr val="5ACBF0"/>
          </p15:clr>
        </p15:guide>
        <p15:guide id="29" pos="753">
          <p15:clr>
            <a:srgbClr val="5ACBF0"/>
          </p15:clr>
        </p15:guide>
        <p15:guide id="30" pos="6927">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hre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8962"/>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2037906"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2037906"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4939284"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4939284"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7840663"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7840663"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20" name="TextBox 19">
            <a:extLst>
              <a:ext uri="{FF2B5EF4-FFF2-40B4-BE49-F238E27FC236}">
                <a16:creationId xmlns:a16="http://schemas.microsoft.com/office/drawing/2014/main" id="{0D6AFB7A-35B4-4881-AB50-D112482166B1}"/>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561602646"/>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3840">
          <p15:clr>
            <a:srgbClr val="5ACBF0"/>
          </p15:clr>
        </p15:guide>
        <p15:guide id="4" pos="1283">
          <p15:clr>
            <a:srgbClr val="5ACBF0"/>
          </p15:clr>
        </p15:guide>
        <p15:guide id="5" pos="5666">
          <p15:clr>
            <a:srgbClr val="5ACBF0"/>
          </p15:clr>
        </p15:guide>
        <p15:guide id="6" pos="2741">
          <p15:clr>
            <a:srgbClr val="5ACBF0"/>
          </p15:clr>
        </p15:guide>
        <p15:guide id="7" pos="2012">
          <p15:clr>
            <a:srgbClr val="5ACBF0"/>
          </p15:clr>
        </p15:guide>
        <p15:guide id="8" pos="3109">
          <p15:clr>
            <a:srgbClr val="5ACBF0"/>
          </p15:clr>
        </p15:guide>
        <p15:guide id="9" pos="4570">
          <p15:clr>
            <a:srgbClr val="5ACBF0"/>
          </p15:clr>
        </p15:guide>
        <p15:guide id="11" pos="6397">
          <p15:clr>
            <a:srgbClr val="5ACBF0"/>
          </p15:clr>
        </p15:guide>
        <p15:guide id="12" orient="horz" pos="1440">
          <p15:clr>
            <a:srgbClr val="5ACBF0"/>
          </p15:clr>
        </p15:guide>
        <p15:guide id="13" pos="4938">
          <p15:clr>
            <a:srgbClr val="5ACBF0"/>
          </p15:clr>
        </p15:guide>
        <p15:guide id="14" orient="horz" pos="2894" userDrawn="1">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Four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2313432" cy="2313432"/>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3487250" y="2286000"/>
            <a:ext cx="2313432" cy="2313432"/>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348725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6390300" y="2286000"/>
            <a:ext cx="2313432" cy="2313432"/>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6390300"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9293351" y="2286000"/>
            <a:ext cx="2313432" cy="2313432"/>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9293351" y="4800600"/>
            <a:ext cx="2313432" cy="146843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67531690"/>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3024">
          <p15:clr>
            <a:srgbClr val="5ACBF0"/>
          </p15:clr>
        </p15:guide>
        <p15:guide id="3" pos="4025">
          <p15:clr>
            <a:srgbClr val="5ACBF0"/>
          </p15:clr>
        </p15:guide>
        <p15:guide id="5" pos="5854">
          <p15:clr>
            <a:srgbClr val="5ACBF0"/>
          </p15:clr>
        </p15:guide>
        <p15:guide id="7" pos="3654">
          <p15:clr>
            <a:srgbClr val="5ACBF0"/>
          </p15:clr>
        </p15:guide>
        <p15:guide id="8" pos="2195">
          <p15:clr>
            <a:srgbClr val="5ACBF0"/>
          </p15:clr>
        </p15:guide>
        <p15:guide id="10" pos="2926">
          <p15:clr>
            <a:srgbClr val="5ACBF0"/>
          </p15:clr>
        </p15:guide>
        <p15:guide id="11" pos="4756">
          <p15:clr>
            <a:srgbClr val="5ACBF0"/>
          </p15:clr>
        </p15:guide>
        <p15:guide id="12" pos="6581">
          <p15:clr>
            <a:srgbClr val="5ACBF0"/>
          </p15:clr>
        </p15:guide>
        <p15:guide id="13" pos="1097">
          <p15:clr>
            <a:srgbClr val="5ACBF0"/>
          </p15:clr>
        </p15:guide>
        <p15:guide id="14" orient="horz" pos="1440">
          <p15:clr>
            <a:srgbClr val="5ACBF0"/>
          </p15:clr>
        </p15:guide>
        <p15:guide id="15" pos="1826">
          <p15:clr>
            <a:srgbClr val="5ACBF0"/>
          </p15:clr>
        </p15:guide>
        <p15:guide id="18" pos="5483">
          <p15:clr>
            <a:srgbClr val="5ACBF0"/>
          </p15:clr>
        </p15:guide>
        <p15:guide id="19" orient="horz" pos="2898" userDrawn="1">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ve round photo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3D211-079C-4884-AB74-BFA812A63FE8}"/>
              </a:ext>
            </a:extLst>
          </p:cNvPr>
          <p:cNvSpPr>
            <a:spLocks noGrp="1"/>
          </p:cNvSpPr>
          <p:nvPr>
            <p:ph type="title"/>
          </p:nvPr>
        </p:nvSpPr>
        <p:spPr>
          <a:xfrm>
            <a:off x="588263" y="583007"/>
            <a:ext cx="11018520" cy="1115568"/>
          </a:xfrm>
        </p:spPr>
        <p:txBody>
          <a:bodyPr anchor="ctr"/>
          <a:lstStyle>
            <a:lvl1pPr algn="ctr">
              <a:defRPr/>
            </a:lvl1pPr>
          </a:lstStyle>
          <a:p>
            <a:r>
              <a:rPr lang="en-US"/>
              <a:t>Click to edit Master title style</a:t>
            </a:r>
            <a:endParaRPr lang="en-US" dirty="0"/>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5757E314-6417-4051-A2CD-D3614CAA6A78}"/>
              </a:ext>
            </a:extLst>
          </p:cNvPr>
          <p:cNvSpPr>
            <a:spLocks noGrp="1" noChangeAspect="1"/>
          </p:cNvSpPr>
          <p:nvPr>
            <p:ph type="pic" sz="quarter" idx="13" hasCustomPrompt="1"/>
          </p:nvPr>
        </p:nvSpPr>
        <p:spPr bwMode="ltGray">
          <a:xfrm>
            <a:off x="584200" y="2286000"/>
            <a:ext cx="1737360" cy="1737360"/>
          </a:xfrm>
          <a:prstGeom prst="ellipse">
            <a:avLst/>
          </a:prstGeom>
          <a:blipFill>
            <a:blip r:embed="rId2"/>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3" name="Text Placeholder 3">
            <a:extLst>
              <a:ext uri="{FF2B5EF4-FFF2-40B4-BE49-F238E27FC236}">
                <a16:creationId xmlns:a16="http://schemas.microsoft.com/office/drawing/2014/main" id="{5BBECFAF-80A0-4620-8865-87562DFB497B}"/>
              </a:ext>
            </a:extLst>
          </p:cNvPr>
          <p:cNvSpPr>
            <a:spLocks noGrp="1"/>
          </p:cNvSpPr>
          <p:nvPr>
            <p:ph type="body" sz="quarter" idx="16"/>
          </p:nvPr>
        </p:nvSpPr>
        <p:spPr>
          <a:xfrm>
            <a:off x="584200"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E5577FC3-49F5-4B04-AFD3-AA0A57BA8355}"/>
              </a:ext>
            </a:extLst>
          </p:cNvPr>
          <p:cNvSpPr>
            <a:spLocks noGrp="1" noChangeAspect="1"/>
          </p:cNvSpPr>
          <p:nvPr>
            <p:ph type="pic" sz="quarter" idx="19" hasCustomPrompt="1"/>
          </p:nvPr>
        </p:nvSpPr>
        <p:spPr bwMode="ltGray">
          <a:xfrm>
            <a:off x="2905506" y="2286000"/>
            <a:ext cx="1737360" cy="1737360"/>
          </a:xfrm>
          <a:prstGeom prst="ellipse">
            <a:avLst/>
          </a:prstGeom>
          <a:blipFill>
            <a:blip r:embed="rId3"/>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4" name="Text Placeholder 3">
            <a:extLst>
              <a:ext uri="{FF2B5EF4-FFF2-40B4-BE49-F238E27FC236}">
                <a16:creationId xmlns:a16="http://schemas.microsoft.com/office/drawing/2014/main" id="{8AD287B4-D736-4707-854D-BEA62EF2BBCF}"/>
              </a:ext>
            </a:extLst>
          </p:cNvPr>
          <p:cNvSpPr>
            <a:spLocks noGrp="1"/>
          </p:cNvSpPr>
          <p:nvPr>
            <p:ph type="body" sz="quarter" idx="17"/>
          </p:nvPr>
        </p:nvSpPr>
        <p:spPr>
          <a:xfrm>
            <a:off x="2905506"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9B56ECFD-6AA2-4EC5-A445-D1E0952199EC}"/>
              </a:ext>
            </a:extLst>
          </p:cNvPr>
          <p:cNvSpPr>
            <a:spLocks noGrp="1" noChangeAspect="1"/>
          </p:cNvSpPr>
          <p:nvPr>
            <p:ph type="pic" sz="quarter" idx="20" hasCustomPrompt="1"/>
          </p:nvPr>
        </p:nvSpPr>
        <p:spPr bwMode="ltGray">
          <a:xfrm>
            <a:off x="5227320" y="2286000"/>
            <a:ext cx="1737360" cy="1737360"/>
          </a:xfrm>
          <a:prstGeom prst="ellipse">
            <a:avLst/>
          </a:prstGeom>
          <a:blipFill>
            <a:blip r:embed="rId4"/>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15" name="Text Placeholder 3">
            <a:extLst>
              <a:ext uri="{FF2B5EF4-FFF2-40B4-BE49-F238E27FC236}">
                <a16:creationId xmlns:a16="http://schemas.microsoft.com/office/drawing/2014/main" id="{9ED5A27F-D9D2-4DCB-8422-4694477ECA88}"/>
              </a:ext>
            </a:extLst>
          </p:cNvPr>
          <p:cNvSpPr>
            <a:spLocks noGrp="1"/>
          </p:cNvSpPr>
          <p:nvPr>
            <p:ph type="body" sz="quarter" idx="18"/>
          </p:nvPr>
        </p:nvSpPr>
        <p:spPr>
          <a:xfrm>
            <a:off x="5227320" y="4235451"/>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F78E1D3B-7D6F-4EFD-9EB2-E1A27309D6AF}"/>
              </a:ext>
            </a:extLst>
          </p:cNvPr>
          <p:cNvSpPr>
            <a:spLocks noGrp="1" noChangeAspect="1"/>
          </p:cNvSpPr>
          <p:nvPr>
            <p:ph type="pic" sz="quarter" idx="21" hasCustomPrompt="1"/>
          </p:nvPr>
        </p:nvSpPr>
        <p:spPr bwMode="ltGray">
          <a:xfrm>
            <a:off x="7548118" y="2286000"/>
            <a:ext cx="1737360" cy="1737360"/>
          </a:xfrm>
          <a:prstGeom prst="ellipse">
            <a:avLst/>
          </a:prstGeom>
          <a:blipFill>
            <a:blip r:embed="rId5"/>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insert44</a:t>
            </a:r>
          </a:p>
        </p:txBody>
      </p:sp>
      <p:sp>
        <p:nvSpPr>
          <p:cNvPr id="12" name="Text Placeholder 3">
            <a:extLst>
              <a:ext uri="{FF2B5EF4-FFF2-40B4-BE49-F238E27FC236}">
                <a16:creationId xmlns:a16="http://schemas.microsoft.com/office/drawing/2014/main" id="{3BB2FF62-05DC-462E-808C-4DDE1C65392C}"/>
              </a:ext>
            </a:extLst>
          </p:cNvPr>
          <p:cNvSpPr>
            <a:spLocks noGrp="1"/>
          </p:cNvSpPr>
          <p:nvPr>
            <p:ph type="body" sz="quarter" idx="22"/>
          </p:nvPr>
        </p:nvSpPr>
        <p:spPr>
          <a:xfrm>
            <a:off x="7548118"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19" name="Picture Placeholder" descr="This photo is a 'placeholder' only. Drag or drop your photo here, or click and tap the center to insert a photo.">
            <a:extLst>
              <a:ext uri="{FF2B5EF4-FFF2-40B4-BE49-F238E27FC236}">
                <a16:creationId xmlns:a16="http://schemas.microsoft.com/office/drawing/2014/main" id="{E4DC3400-0B11-4EA0-9B8D-6FADE6964F37}"/>
              </a:ext>
            </a:extLst>
          </p:cNvPr>
          <p:cNvSpPr>
            <a:spLocks noGrp="1" noChangeAspect="1"/>
          </p:cNvSpPr>
          <p:nvPr>
            <p:ph type="pic" sz="quarter" idx="23" hasCustomPrompt="1"/>
          </p:nvPr>
        </p:nvSpPr>
        <p:spPr bwMode="ltGray">
          <a:xfrm>
            <a:off x="9869423" y="2286000"/>
            <a:ext cx="1737360" cy="1737360"/>
          </a:xfrm>
          <a:prstGeom prst="ellipse">
            <a:avLst/>
          </a:prstGeom>
          <a:blipFill>
            <a:blip r:embed="rId6"/>
            <a:stretch>
              <a:fillRect/>
            </a:stretch>
          </a:blipFill>
        </p:spPr>
        <p:txBody>
          <a:bodyPr lIns="0" tIns="0" rIns="0" bIns="594360" anchor="ctr" anchorCtr="0">
            <a:noAutofit/>
          </a:bodyPr>
          <a:lstStyle>
            <a:lvl1pPr marL="0" indent="0" algn="ctr">
              <a:lnSpc>
                <a:spcPct val="100000"/>
              </a:lnSpc>
              <a:buNone/>
              <a:defRPr sz="500" b="1">
                <a:solidFill>
                  <a:srgbClr val="000000"/>
                </a:solidFill>
                <a:latin typeface="+mn-lt"/>
                <a:cs typeface="Segoe UI" panose="020B0502040204020203" pitchFamily="34" charset="0"/>
              </a:defRPr>
            </a:lvl1pPr>
          </a:lstStyle>
          <a:p>
            <a:r>
              <a:rPr lang="en-US" dirty="0"/>
              <a:t>Drag &amp; drop your photo </a:t>
            </a:r>
            <a:br>
              <a:rPr lang="en-US" dirty="0"/>
            </a:br>
            <a:r>
              <a:rPr lang="en-US" dirty="0"/>
              <a:t>here or click or tap icon </a:t>
            </a:r>
            <a:br>
              <a:rPr lang="en-US" dirty="0"/>
            </a:br>
            <a:r>
              <a:rPr lang="en-US" dirty="0"/>
              <a:t>below to insert</a:t>
            </a:r>
          </a:p>
        </p:txBody>
      </p:sp>
      <p:sp>
        <p:nvSpPr>
          <p:cNvPr id="20" name="Text Placeholder 3">
            <a:extLst>
              <a:ext uri="{FF2B5EF4-FFF2-40B4-BE49-F238E27FC236}">
                <a16:creationId xmlns:a16="http://schemas.microsoft.com/office/drawing/2014/main" id="{133C357E-ECC0-485F-9033-5D4DEC8774BB}"/>
              </a:ext>
            </a:extLst>
          </p:cNvPr>
          <p:cNvSpPr>
            <a:spLocks noGrp="1"/>
          </p:cNvSpPr>
          <p:nvPr>
            <p:ph type="body" sz="quarter" idx="24"/>
          </p:nvPr>
        </p:nvSpPr>
        <p:spPr>
          <a:xfrm>
            <a:off x="9869423" y="4235450"/>
            <a:ext cx="1737360" cy="2033588"/>
          </a:xfrm>
        </p:spPr>
        <p:txBody>
          <a:bodyPr/>
          <a:lstStyle>
            <a:lvl1pPr marL="0" indent="0" algn="ctr">
              <a:spcBef>
                <a:spcPts val="0"/>
              </a:spcBef>
              <a:buNone/>
              <a:defRPr sz="1800">
                <a:latin typeface="+mj-lt"/>
              </a:defRPr>
            </a:lvl1pPr>
          </a:lstStyle>
          <a:p>
            <a:pPr lvl="0"/>
            <a:r>
              <a:rPr lang="en-US"/>
              <a:t>Click to edit Master text styles</a:t>
            </a:r>
          </a:p>
        </p:txBody>
      </p:sp>
      <p:sp>
        <p:nvSpPr>
          <p:cNvPr id="3" name="TextBox 2">
            <a:extLst>
              <a:ext uri="{FF2B5EF4-FFF2-40B4-BE49-F238E27FC236}">
                <a16:creationId xmlns:a16="http://schemas.microsoft.com/office/drawing/2014/main" id="{67A72D6D-004C-4F57-AD34-F1019A756073}"/>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4074646849"/>
      </p:ext>
    </p:extLst>
  </p:cSld>
  <p:clrMapOvr>
    <a:masterClrMapping/>
  </p:clrMapOvr>
  <p:transition>
    <p:fade/>
  </p:transition>
  <p:extLst>
    <p:ext uri="{DCECCB84-F9BA-43D5-87BE-67443E8EF086}">
      <p15:sldGuideLst xmlns:p15="http://schemas.microsoft.com/office/powerpoint/2012/main">
        <p15:guide id="1" orient="horz" pos="720">
          <p15:clr>
            <a:srgbClr val="5ACBF0"/>
          </p15:clr>
        </p15:guide>
        <p15:guide id="2" orient="horz" pos="2664" userDrawn="1">
          <p15:clr>
            <a:srgbClr val="5ACBF0"/>
          </p15:clr>
        </p15:guide>
        <p15:guide id="3" pos="6216" userDrawn="1">
          <p15:clr>
            <a:srgbClr val="5ACBF0"/>
          </p15:clr>
        </p15:guide>
        <p15:guide id="5" pos="5850" userDrawn="1">
          <p15:clr>
            <a:srgbClr val="5ACBF0"/>
          </p15:clr>
        </p15:guide>
        <p15:guide id="7" pos="4392" userDrawn="1">
          <p15:clr>
            <a:srgbClr val="5ACBF0"/>
          </p15:clr>
        </p15:guide>
        <p15:guide id="8" pos="3292" userDrawn="1">
          <p15:clr>
            <a:srgbClr val="5ACBF0"/>
          </p15:clr>
        </p15:guide>
        <p15:guide id="10" pos="2926">
          <p15:clr>
            <a:srgbClr val="5ACBF0"/>
          </p15:clr>
        </p15:guide>
        <p15:guide id="11" pos="4754" userDrawn="1">
          <p15:clr>
            <a:srgbClr val="5ACBF0"/>
          </p15:clr>
        </p15:guide>
        <p15:guide id="13" pos="1464" userDrawn="1">
          <p15:clr>
            <a:srgbClr val="5ACBF0"/>
          </p15:clr>
        </p15:guide>
        <p15:guide id="14" orient="horz" pos="1440">
          <p15:clr>
            <a:srgbClr val="5ACBF0"/>
          </p15:clr>
        </p15:guide>
        <p15:guide id="15" pos="1830" userDrawn="1">
          <p15:clr>
            <a:srgbClr val="5ACBF0"/>
          </p15:clr>
        </p15:guide>
        <p15:guide id="16" orient="horz" pos="2533" userDrawn="1">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Quote slide 1b">
    <p:bg>
      <p:bgRef idx="1001">
        <a:schemeClr val="bg2"/>
      </p:bgRef>
    </p:bg>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DD89A49A-58E0-6646-8574-0B0729961CFB}"/>
              </a:ext>
            </a:extLst>
          </p:cNvPr>
          <p:cNvSpPr>
            <a:spLocks noGrp="1"/>
          </p:cNvSpPr>
          <p:nvPr>
            <p:ph type="body" sz="quarter" idx="18" hasCustomPrompt="1"/>
          </p:nvPr>
        </p:nvSpPr>
        <p:spPr>
          <a:xfrm>
            <a:off x="1739900" y="3779493"/>
            <a:ext cx="5795963" cy="276999"/>
          </a:xfrm>
        </p:spPr>
        <p:txBody>
          <a:bodyPr/>
          <a:lstStyle>
            <a:lvl1pPr marL="0" indent="0" algn="l">
              <a:spcBef>
                <a:spcPts val="0"/>
              </a:spcBef>
              <a:buNone/>
              <a:defRPr sz="1800">
                <a:solidFill>
                  <a:schemeClr val="tx1"/>
                </a:solidFill>
                <a:latin typeface="+mj-lt"/>
              </a:defRPr>
            </a:lvl1pPr>
          </a:lstStyle>
          <a:p>
            <a:pPr lvl="0"/>
            <a:r>
              <a:rPr lang="en-US" dirty="0"/>
              <a:t>Name attribute</a:t>
            </a:r>
          </a:p>
        </p:txBody>
      </p:sp>
      <p:sp>
        <p:nvSpPr>
          <p:cNvPr id="9" name="Text Placeholder 3">
            <a:extLst>
              <a:ext uri="{FF2B5EF4-FFF2-40B4-BE49-F238E27FC236}">
                <a16:creationId xmlns:a16="http://schemas.microsoft.com/office/drawing/2014/main" id="{53C890AF-C449-E34D-86FC-4BE82A41ED0D}"/>
              </a:ext>
            </a:extLst>
          </p:cNvPr>
          <p:cNvSpPr>
            <a:spLocks noGrp="1"/>
          </p:cNvSpPr>
          <p:nvPr>
            <p:ph type="body" sz="quarter" idx="20" hasCustomPrompt="1"/>
          </p:nvPr>
        </p:nvSpPr>
        <p:spPr>
          <a:xfrm>
            <a:off x="1739900" y="4077072"/>
            <a:ext cx="5795963" cy="215444"/>
          </a:xfrm>
        </p:spPr>
        <p:txBody>
          <a:bodyPr/>
          <a:lstStyle>
            <a:lvl1pPr marL="0" indent="0" algn="l">
              <a:spcBef>
                <a:spcPts val="0"/>
              </a:spcBef>
              <a:buNone/>
              <a:defRPr sz="1400">
                <a:solidFill>
                  <a:schemeClr val="tx1"/>
                </a:solidFill>
                <a:latin typeface="+mn-lt"/>
              </a:defRPr>
            </a:lvl1pPr>
          </a:lstStyle>
          <a:p>
            <a:pPr lvl="0"/>
            <a:r>
              <a:rPr lang="en-US" dirty="0"/>
              <a:t>Job title or another attribute</a:t>
            </a:r>
          </a:p>
        </p:txBody>
      </p:sp>
      <p:sp>
        <p:nvSpPr>
          <p:cNvPr id="10" name="Title 1">
            <a:extLst>
              <a:ext uri="{FF2B5EF4-FFF2-40B4-BE49-F238E27FC236}">
                <a16:creationId xmlns:a16="http://schemas.microsoft.com/office/drawing/2014/main" id="{4B9A47D2-7C06-3E47-802E-BD98760204B1}"/>
              </a:ext>
            </a:extLst>
          </p:cNvPr>
          <p:cNvSpPr>
            <a:spLocks noGrp="1"/>
          </p:cNvSpPr>
          <p:nvPr>
            <p:ph type="title" hasCustomPrompt="1"/>
          </p:nvPr>
        </p:nvSpPr>
        <p:spPr>
          <a:xfrm>
            <a:off x="1739899" y="2025650"/>
            <a:ext cx="9866313" cy="1661993"/>
          </a:xfrm>
        </p:spPr>
        <p:txBody>
          <a:bodyPr anchor="b"/>
          <a:lstStyle>
            <a:lvl1pPr>
              <a:defRPr>
                <a:solidFill>
                  <a:schemeClr val="accent3"/>
                </a:solidFill>
              </a:defRPr>
            </a:lvl1pPr>
          </a:lstStyle>
          <a:p>
            <a:r>
              <a:rPr lang="en-US" dirty="0"/>
              <a:t>Add quote text here Add quote text here Add quote text here Add quote text here Add quote text here</a:t>
            </a:r>
          </a:p>
        </p:txBody>
      </p:sp>
    </p:spTree>
    <p:extLst>
      <p:ext uri="{BB962C8B-B14F-4D97-AF65-F5344CB8AC3E}">
        <p14:creationId xmlns:p14="http://schemas.microsoft.com/office/powerpoint/2010/main" val="32705632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slide 2b">
    <p:bg>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339D5D9-B234-7B4F-90F8-2A7ABA2E4ABF}"/>
              </a:ext>
            </a:extLst>
          </p:cNvPr>
          <p:cNvSpPr/>
          <p:nvPr userDrawn="1"/>
        </p:nvSpPr>
        <p:spPr bwMode="auto">
          <a:xfrm>
            <a:off x="0" y="0"/>
            <a:ext cx="81280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4" name="Text Placeholder 3">
            <a:extLst>
              <a:ext uri="{FF2B5EF4-FFF2-40B4-BE49-F238E27FC236}">
                <a16:creationId xmlns:a16="http://schemas.microsoft.com/office/drawing/2014/main" id="{549D697E-24D0-AB42-8E18-256C047E4063}"/>
              </a:ext>
            </a:extLst>
          </p:cNvPr>
          <p:cNvSpPr>
            <a:spLocks noGrp="1"/>
          </p:cNvSpPr>
          <p:nvPr>
            <p:ph type="body" sz="quarter" idx="18" hasCustomPrompt="1"/>
          </p:nvPr>
        </p:nvSpPr>
        <p:spPr>
          <a:xfrm>
            <a:off x="8420100" y="2044961"/>
            <a:ext cx="3478213" cy="276999"/>
          </a:xfrm>
        </p:spPr>
        <p:txBody>
          <a:bodyPr/>
          <a:lstStyle>
            <a:lvl1pPr marL="0" indent="0" algn="l">
              <a:spcBef>
                <a:spcPts val="0"/>
              </a:spcBef>
              <a:buNone/>
              <a:defRPr sz="1800">
                <a:latin typeface="+mj-lt"/>
              </a:defRPr>
            </a:lvl1pPr>
          </a:lstStyle>
          <a:p>
            <a:pPr lvl="0"/>
            <a:r>
              <a:rPr lang="en-US" dirty="0"/>
              <a:t>Name attribute</a:t>
            </a:r>
          </a:p>
        </p:txBody>
      </p:sp>
      <p:sp>
        <p:nvSpPr>
          <p:cNvPr id="6" name="Text Placeholder 3">
            <a:extLst>
              <a:ext uri="{FF2B5EF4-FFF2-40B4-BE49-F238E27FC236}">
                <a16:creationId xmlns:a16="http://schemas.microsoft.com/office/drawing/2014/main" id="{BA94D27E-F2D3-4E43-B280-E6CF5DAAF0EF}"/>
              </a:ext>
            </a:extLst>
          </p:cNvPr>
          <p:cNvSpPr>
            <a:spLocks noGrp="1"/>
          </p:cNvSpPr>
          <p:nvPr>
            <p:ph type="body" sz="quarter" idx="20" hasCustomPrompt="1"/>
          </p:nvPr>
        </p:nvSpPr>
        <p:spPr>
          <a:xfrm>
            <a:off x="8420100" y="2342540"/>
            <a:ext cx="3478213"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7" name="Title 1">
            <a:extLst>
              <a:ext uri="{FF2B5EF4-FFF2-40B4-BE49-F238E27FC236}">
                <a16:creationId xmlns:a16="http://schemas.microsoft.com/office/drawing/2014/main" id="{89F65E91-FAFD-244C-A86D-629BF5974C9C}"/>
              </a:ext>
            </a:extLst>
          </p:cNvPr>
          <p:cNvSpPr>
            <a:spLocks noGrp="1"/>
          </p:cNvSpPr>
          <p:nvPr>
            <p:ph type="title" hasCustomPrompt="1"/>
          </p:nvPr>
        </p:nvSpPr>
        <p:spPr>
          <a:xfrm>
            <a:off x="1163638" y="2025650"/>
            <a:ext cx="6372225" cy="553998"/>
          </a:xfrm>
        </p:spPr>
        <p:txBody>
          <a:bodyPr anchor="t"/>
          <a:lstStyle>
            <a:lvl1pPr>
              <a:defRPr>
                <a:solidFill>
                  <a:schemeClr val="accent3"/>
                </a:solidFill>
              </a:defRPr>
            </a:lvl1pPr>
          </a:lstStyle>
          <a:p>
            <a:r>
              <a:rPr lang="en-US" dirty="0"/>
              <a:t>Add quote text here</a:t>
            </a:r>
          </a:p>
        </p:txBody>
      </p:sp>
    </p:spTree>
    <p:extLst>
      <p:ext uri="{BB962C8B-B14F-4D97-AF65-F5344CB8AC3E}">
        <p14:creationId xmlns:p14="http://schemas.microsoft.com/office/powerpoint/2010/main" val="160695231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733" userDrawn="1">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Quote slide with picture - alt">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hasCustomPrompt="1"/>
          </p:nvPr>
        </p:nvSpPr>
        <p:spPr>
          <a:xfrm>
            <a:off x="1163638" y="3779493"/>
            <a:ext cx="6372225" cy="276999"/>
          </a:xfrm>
        </p:spPr>
        <p:txBody>
          <a:bodyPr/>
          <a:lstStyle>
            <a:lvl1pPr marL="0" indent="0" algn="l">
              <a:spcBef>
                <a:spcPts val="0"/>
              </a:spcBef>
              <a:buNone/>
              <a:defRPr sz="1800">
                <a:solidFill>
                  <a:schemeClr val="accent6"/>
                </a:solidFill>
                <a:latin typeface="+mj-lt"/>
              </a:defRPr>
            </a:lvl1pPr>
          </a:lstStyle>
          <a:p>
            <a:pPr lvl="0"/>
            <a:r>
              <a:rPr lang="en-US" dirty="0"/>
              <a:t>Name attribute</a:t>
            </a:r>
          </a:p>
        </p:txBody>
      </p:sp>
      <p:sp>
        <p:nvSpPr>
          <p:cNvPr id="14" name="TextBox 13">
            <a:extLst>
              <a:ext uri="{FF2B5EF4-FFF2-40B4-BE49-F238E27FC236}">
                <a16:creationId xmlns:a16="http://schemas.microsoft.com/office/drawing/2014/main" id="{52B36921-D927-4BA6-8891-8AEE9784923C}"/>
              </a:ext>
              <a:ext uri="{C183D7F6-B498-43B3-948B-1728B52AA6E4}">
                <adec:decorative xmlns:adec="http://schemas.microsoft.com/office/drawing/2017/decorative" val="1"/>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5" name="Picture Placeholder 24">
            <a:extLst>
              <a:ext uri="{FF2B5EF4-FFF2-40B4-BE49-F238E27FC236}">
                <a16:creationId xmlns:a16="http://schemas.microsoft.com/office/drawing/2014/main" id="{DB4C8BDC-6825-414F-89F2-3D7A2187253C}"/>
              </a:ext>
            </a:extLst>
          </p:cNvPr>
          <p:cNvSpPr>
            <a:spLocks noGrp="1"/>
          </p:cNvSpPr>
          <p:nvPr>
            <p:ph type="pic" sz="quarter" idx="19"/>
          </p:nvPr>
        </p:nvSpPr>
        <p:spPr>
          <a:xfrm>
            <a:off x="7835900" y="0"/>
            <a:ext cx="4356100" cy="6858000"/>
          </a:xfrm>
        </p:spPr>
        <p:txBody>
          <a:bodyPr/>
          <a:lstStyle/>
          <a:p>
            <a:r>
              <a:rPr lang="en-US"/>
              <a:t>Click icon to add picture</a:t>
            </a:r>
            <a:endParaRPr lang="en-US" dirty="0"/>
          </a:p>
        </p:txBody>
      </p:sp>
      <p:sp>
        <p:nvSpPr>
          <p:cNvPr id="26" name="Text Placeholder 3">
            <a:extLst>
              <a:ext uri="{FF2B5EF4-FFF2-40B4-BE49-F238E27FC236}">
                <a16:creationId xmlns:a16="http://schemas.microsoft.com/office/drawing/2014/main" id="{90DE3A0D-12BA-BE4F-85C2-FCD13F863574}"/>
              </a:ext>
            </a:extLst>
          </p:cNvPr>
          <p:cNvSpPr>
            <a:spLocks noGrp="1"/>
          </p:cNvSpPr>
          <p:nvPr>
            <p:ph type="body" sz="quarter" idx="20" hasCustomPrompt="1"/>
          </p:nvPr>
        </p:nvSpPr>
        <p:spPr>
          <a:xfrm>
            <a:off x="1163638" y="4077072"/>
            <a:ext cx="6372225" cy="215444"/>
          </a:xfrm>
        </p:spPr>
        <p:txBody>
          <a:bodyPr/>
          <a:lstStyle>
            <a:lvl1pPr marL="0" indent="0" algn="l">
              <a:spcBef>
                <a:spcPts val="0"/>
              </a:spcBef>
              <a:buNone/>
              <a:defRPr sz="1400">
                <a:solidFill>
                  <a:schemeClr val="accent6"/>
                </a:solidFill>
                <a:latin typeface="+mn-lt"/>
              </a:defRPr>
            </a:lvl1pPr>
          </a:lstStyle>
          <a:p>
            <a:pPr lvl="0"/>
            <a:r>
              <a:rPr lang="en-US" dirty="0"/>
              <a:t>Job title or another attribute</a:t>
            </a:r>
          </a:p>
        </p:txBody>
      </p:sp>
      <p:sp>
        <p:nvSpPr>
          <p:cNvPr id="27" name="Title 1">
            <a:extLst>
              <a:ext uri="{FF2B5EF4-FFF2-40B4-BE49-F238E27FC236}">
                <a16:creationId xmlns:a16="http://schemas.microsoft.com/office/drawing/2014/main" id="{4AA6D598-4BC5-AF4E-B609-A7442E6DEBD3}"/>
              </a:ext>
            </a:extLst>
          </p:cNvPr>
          <p:cNvSpPr>
            <a:spLocks noGrp="1"/>
          </p:cNvSpPr>
          <p:nvPr>
            <p:ph type="title" hasCustomPrompt="1"/>
          </p:nvPr>
        </p:nvSpPr>
        <p:spPr>
          <a:xfrm>
            <a:off x="1163638" y="2025650"/>
            <a:ext cx="6372225" cy="553998"/>
          </a:xfrm>
        </p:spPr>
        <p:txBody>
          <a:bodyPr anchor="t"/>
          <a:lstStyle>
            <a:lvl1pPr>
              <a:defRPr>
                <a:solidFill>
                  <a:schemeClr val="tx1"/>
                </a:solidFill>
              </a:defRPr>
            </a:lvl1pPr>
          </a:lstStyle>
          <a:p>
            <a:r>
              <a:rPr lang="en-US" dirty="0"/>
              <a:t>Add quote text here</a:t>
            </a:r>
          </a:p>
        </p:txBody>
      </p:sp>
    </p:spTree>
    <p:extLst>
      <p:ext uri="{BB962C8B-B14F-4D97-AF65-F5344CB8AC3E}">
        <p14:creationId xmlns:p14="http://schemas.microsoft.com/office/powerpoint/2010/main" val="103861675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733" userDrawn="1">
          <p15:clr>
            <a:srgbClr val="5ACBF0"/>
          </p15:clr>
        </p15:guide>
        <p15:guide id="7" pos="4747" userDrawn="1">
          <p15:clr>
            <a:srgbClr val="5ACBF0"/>
          </p15:clr>
        </p15:guide>
        <p15:guide id="8" pos="4936">
          <p15:clr>
            <a:srgbClr val="5ACBF0"/>
          </p15:clr>
        </p15:guide>
        <p15:guide id="9" pos="5123">
          <p15:clr>
            <a:srgbClr val="5ACBF0"/>
          </p15:clr>
        </p15:guide>
        <p15:guide id="10" orient="horz" pos="3465" userDrawn="1">
          <p15:clr>
            <a:srgbClr val="5ACBF0"/>
          </p15:clr>
        </p15:guide>
        <p15:guide id="11" orient="horz" pos="1956" userDrawn="1">
          <p15:clr>
            <a:srgbClr val="FBAE40"/>
          </p15:clr>
        </p15:guide>
        <p15:guide id="12" pos="1096" userDrawn="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7" name="Text Placeholder 2">
            <a:extLst>
              <a:ext uri="{FF2B5EF4-FFF2-40B4-BE49-F238E27FC236}">
                <a16:creationId xmlns:a16="http://schemas.microsoft.com/office/drawing/2014/main" id="{7E9DBFD9-3E1E-4F19-AF15-56780F9C7927}"/>
              </a:ext>
            </a:extLst>
          </p:cNvPr>
          <p:cNvSpPr>
            <a:spLocks noGrp="1"/>
          </p:cNvSpPr>
          <p:nvPr>
            <p:ph type="body" sz="quarter" idx="11"/>
          </p:nvPr>
        </p:nvSpPr>
        <p:spPr>
          <a:xfrm>
            <a:off x="4356100" y="2309812"/>
            <a:ext cx="7253288" cy="3959223"/>
          </a:xfrm>
        </p:spPr>
        <p:txBody>
          <a:bodyPr anchor="t"/>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66961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231775" indent="-231775">
              <a:spcAft>
                <a:spcPts val="600"/>
              </a:spcAft>
              <a:buFont typeface="Wingdings" panose="05000000000000000000" pitchFamily="2" charset="2"/>
              <a:buChar char=""/>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04964009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Square Border Photo">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756150" cy="1107996"/>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475615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4" name="Picture Placeholder 3">
            <a:extLst>
              <a:ext uri="{FF2B5EF4-FFF2-40B4-BE49-F238E27FC236}">
                <a16:creationId xmlns:a16="http://schemas.microsoft.com/office/drawing/2014/main" id="{F20930C2-FF47-3F44-BA93-EEDCB40578EB}"/>
              </a:ext>
            </a:extLst>
          </p:cNvPr>
          <p:cNvSpPr>
            <a:spLocks noGrp="1"/>
          </p:cNvSpPr>
          <p:nvPr>
            <p:ph type="pic" sz="quarter" idx="13"/>
          </p:nvPr>
        </p:nvSpPr>
        <p:spPr>
          <a:xfrm>
            <a:off x="5627688" y="292100"/>
            <a:ext cx="6270625" cy="6272213"/>
          </a:xfrm>
        </p:spPr>
        <p:txBody>
          <a:bodyPr/>
          <a:lstStyle/>
          <a:p>
            <a:r>
              <a:rPr lang="en-US"/>
              <a:t>Click icon to add picture</a:t>
            </a:r>
          </a:p>
        </p:txBody>
      </p:sp>
    </p:spTree>
    <p:extLst>
      <p:ext uri="{BB962C8B-B14F-4D97-AF65-F5344CB8AC3E}">
        <p14:creationId xmlns:p14="http://schemas.microsoft.com/office/powerpoint/2010/main" val="86737040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3545" userDrawn="1">
          <p15:clr>
            <a:srgbClr val="FBAE40"/>
          </p15:clr>
        </p15:guide>
        <p15:guide id="6" pos="3364"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3_Title and text side by sid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48745"/>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9"/>
            <a:ext cx="1873779"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78310202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585789"/>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585789"/>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429000"/>
            <a:ext cx="158908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429000"/>
            <a:ext cx="1584325"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585789"/>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429000"/>
            <a:ext cx="1595438" cy="2843212"/>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Tree>
    <p:extLst>
      <p:ext uri="{BB962C8B-B14F-4D97-AF65-F5344CB8AC3E}">
        <p14:creationId xmlns:p14="http://schemas.microsoft.com/office/powerpoint/2010/main" val="8148746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Left Title 3 Column Righ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8E03-1EA0-214F-BDD2-BA223F1D4550}"/>
              </a:ext>
            </a:extLst>
          </p:cNvPr>
          <p:cNvSpPr>
            <a:spLocks noGrp="1"/>
          </p:cNvSpPr>
          <p:nvPr>
            <p:ph type="title" hasCustomPrompt="1"/>
          </p:nvPr>
        </p:nvSpPr>
        <p:spPr>
          <a:xfrm>
            <a:off x="588264" y="585788"/>
            <a:ext cx="2534350" cy="548745"/>
          </a:xfrm>
        </p:spPr>
        <p:txBody>
          <a:bodyPr anchor="t">
            <a:noAutofit/>
          </a:bodyPr>
          <a:lstStyle>
            <a:lvl1pPr>
              <a:defRPr sz="2800">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D826C194-5DF2-7441-B8B3-5C47E35F2F7D}"/>
              </a:ext>
            </a:extLst>
          </p:cNvPr>
          <p:cNvSpPr>
            <a:spLocks noGrp="1"/>
          </p:cNvSpPr>
          <p:nvPr>
            <p:ph type="body" sz="quarter" idx="11"/>
          </p:nvPr>
        </p:nvSpPr>
        <p:spPr>
          <a:xfrm>
            <a:off x="4370387" y="961465"/>
            <a:ext cx="158908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4" name="Text Placeholder 2">
            <a:extLst>
              <a:ext uri="{FF2B5EF4-FFF2-40B4-BE49-F238E27FC236}">
                <a16:creationId xmlns:a16="http://schemas.microsoft.com/office/drawing/2014/main" id="{2A8C8003-FE11-344B-91A7-BA3F99AD5E4D}"/>
              </a:ext>
            </a:extLst>
          </p:cNvPr>
          <p:cNvSpPr>
            <a:spLocks noGrp="1"/>
          </p:cNvSpPr>
          <p:nvPr>
            <p:ph type="body" sz="quarter" idx="12"/>
          </p:nvPr>
        </p:nvSpPr>
        <p:spPr>
          <a:xfrm>
            <a:off x="7192963" y="961465"/>
            <a:ext cx="1584325"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5" name="Text Placeholder 2">
            <a:extLst>
              <a:ext uri="{FF2B5EF4-FFF2-40B4-BE49-F238E27FC236}">
                <a16:creationId xmlns:a16="http://schemas.microsoft.com/office/drawing/2014/main" id="{BBB0E468-375A-A74A-AD5E-EDC93E485E78}"/>
              </a:ext>
            </a:extLst>
          </p:cNvPr>
          <p:cNvSpPr>
            <a:spLocks noGrp="1"/>
          </p:cNvSpPr>
          <p:nvPr>
            <p:ph type="body" sz="quarter" idx="13"/>
          </p:nvPr>
        </p:nvSpPr>
        <p:spPr>
          <a:xfrm>
            <a:off x="4370387" y="3818966"/>
            <a:ext cx="1589088" cy="2453246"/>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6" name="Text Placeholder 2">
            <a:extLst>
              <a:ext uri="{FF2B5EF4-FFF2-40B4-BE49-F238E27FC236}">
                <a16:creationId xmlns:a16="http://schemas.microsoft.com/office/drawing/2014/main" id="{23306775-7E51-4F44-B99E-7E1D443B99E3}"/>
              </a:ext>
            </a:extLst>
          </p:cNvPr>
          <p:cNvSpPr>
            <a:spLocks noGrp="1"/>
          </p:cNvSpPr>
          <p:nvPr>
            <p:ph type="body" sz="quarter" idx="14"/>
          </p:nvPr>
        </p:nvSpPr>
        <p:spPr>
          <a:xfrm>
            <a:off x="7192963" y="3818965"/>
            <a:ext cx="1584325" cy="24532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7" name="Text Placeholder 2">
            <a:extLst>
              <a:ext uri="{FF2B5EF4-FFF2-40B4-BE49-F238E27FC236}">
                <a16:creationId xmlns:a16="http://schemas.microsoft.com/office/drawing/2014/main" id="{F1E6FE8E-4450-8545-9451-92092591B45E}"/>
              </a:ext>
            </a:extLst>
          </p:cNvPr>
          <p:cNvSpPr>
            <a:spLocks noGrp="1"/>
          </p:cNvSpPr>
          <p:nvPr>
            <p:ph type="body" sz="quarter" idx="15"/>
          </p:nvPr>
        </p:nvSpPr>
        <p:spPr>
          <a:xfrm>
            <a:off x="10013950" y="968188"/>
            <a:ext cx="1595438" cy="2413747"/>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8" name="Text Placeholder 2">
            <a:extLst>
              <a:ext uri="{FF2B5EF4-FFF2-40B4-BE49-F238E27FC236}">
                <a16:creationId xmlns:a16="http://schemas.microsoft.com/office/drawing/2014/main" id="{B006F60D-85D6-E049-BDFC-888F7E8E95E3}"/>
              </a:ext>
            </a:extLst>
          </p:cNvPr>
          <p:cNvSpPr>
            <a:spLocks noGrp="1"/>
          </p:cNvSpPr>
          <p:nvPr>
            <p:ph type="body" sz="quarter" idx="16"/>
          </p:nvPr>
        </p:nvSpPr>
        <p:spPr>
          <a:xfrm>
            <a:off x="10013950" y="3832412"/>
            <a:ext cx="1595438" cy="2439800"/>
          </a:xfrm>
        </p:spPr>
        <p:txBody>
          <a:bodyPr anchor="t">
            <a:noAutofit/>
          </a:bodyPr>
          <a:lstStyle>
            <a:lvl1pPr marL="0" indent="0">
              <a:spcAft>
                <a:spcPts val="600"/>
              </a:spcAft>
              <a:buFont typeface="Wingdings" panose="05000000000000000000" pitchFamily="2" charset="2"/>
              <a:buNone/>
              <a:defRPr sz="1400"/>
            </a:lvl1pPr>
          </a:lstStyle>
          <a:p>
            <a:pPr lvl="0"/>
            <a:r>
              <a:rPr lang="en-US"/>
              <a:t>Click to edit Master text styles</a:t>
            </a:r>
          </a:p>
        </p:txBody>
      </p:sp>
      <p:sp>
        <p:nvSpPr>
          <p:cNvPr id="9" name="Text Placeholder 2">
            <a:extLst>
              <a:ext uri="{FF2B5EF4-FFF2-40B4-BE49-F238E27FC236}">
                <a16:creationId xmlns:a16="http://schemas.microsoft.com/office/drawing/2014/main" id="{CC8AF00F-83DA-104D-A2BF-D2C439FE9BB3}"/>
              </a:ext>
            </a:extLst>
          </p:cNvPr>
          <p:cNvSpPr>
            <a:spLocks noGrp="1"/>
          </p:cNvSpPr>
          <p:nvPr>
            <p:ph type="body" sz="quarter" idx="17" hasCustomPrompt="1"/>
          </p:nvPr>
        </p:nvSpPr>
        <p:spPr>
          <a:xfrm>
            <a:off x="4370387" y="585789"/>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1</a:t>
            </a:r>
          </a:p>
        </p:txBody>
      </p:sp>
      <p:sp>
        <p:nvSpPr>
          <p:cNvPr id="10" name="Text Placeholder 2">
            <a:extLst>
              <a:ext uri="{FF2B5EF4-FFF2-40B4-BE49-F238E27FC236}">
                <a16:creationId xmlns:a16="http://schemas.microsoft.com/office/drawing/2014/main" id="{24A44678-F325-7746-8C84-E6F44D505769}"/>
              </a:ext>
            </a:extLst>
          </p:cNvPr>
          <p:cNvSpPr>
            <a:spLocks noGrp="1"/>
          </p:cNvSpPr>
          <p:nvPr>
            <p:ph type="body" sz="quarter" idx="18" hasCustomPrompt="1"/>
          </p:nvPr>
        </p:nvSpPr>
        <p:spPr>
          <a:xfrm>
            <a:off x="7192962" y="585789"/>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2</a:t>
            </a:r>
          </a:p>
        </p:txBody>
      </p:sp>
      <p:sp>
        <p:nvSpPr>
          <p:cNvPr id="12" name="Text Placeholder 2">
            <a:extLst>
              <a:ext uri="{FF2B5EF4-FFF2-40B4-BE49-F238E27FC236}">
                <a16:creationId xmlns:a16="http://schemas.microsoft.com/office/drawing/2014/main" id="{0EF3CCAA-003D-324C-9FAA-5B5DC19336A2}"/>
              </a:ext>
            </a:extLst>
          </p:cNvPr>
          <p:cNvSpPr>
            <a:spLocks noGrp="1"/>
          </p:cNvSpPr>
          <p:nvPr>
            <p:ph type="body" sz="quarter" idx="19" hasCustomPrompt="1"/>
          </p:nvPr>
        </p:nvSpPr>
        <p:spPr>
          <a:xfrm>
            <a:off x="10013950" y="585789"/>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3</a:t>
            </a:r>
          </a:p>
        </p:txBody>
      </p:sp>
      <p:sp>
        <p:nvSpPr>
          <p:cNvPr id="13" name="Text Placeholder 2">
            <a:extLst>
              <a:ext uri="{FF2B5EF4-FFF2-40B4-BE49-F238E27FC236}">
                <a16:creationId xmlns:a16="http://schemas.microsoft.com/office/drawing/2014/main" id="{C2BCACD0-0017-9A49-9325-DCBC40CB2C2D}"/>
              </a:ext>
            </a:extLst>
          </p:cNvPr>
          <p:cNvSpPr>
            <a:spLocks noGrp="1"/>
          </p:cNvSpPr>
          <p:nvPr>
            <p:ph type="body" sz="quarter" idx="20" hasCustomPrompt="1"/>
          </p:nvPr>
        </p:nvSpPr>
        <p:spPr>
          <a:xfrm>
            <a:off x="4371875" y="3442448"/>
            <a:ext cx="1587600"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4</a:t>
            </a:r>
          </a:p>
        </p:txBody>
      </p:sp>
      <p:sp>
        <p:nvSpPr>
          <p:cNvPr id="14" name="Text Placeholder 2">
            <a:extLst>
              <a:ext uri="{FF2B5EF4-FFF2-40B4-BE49-F238E27FC236}">
                <a16:creationId xmlns:a16="http://schemas.microsoft.com/office/drawing/2014/main" id="{E251C719-BC21-8C4B-9DBC-6E80CFA162A9}"/>
              </a:ext>
            </a:extLst>
          </p:cNvPr>
          <p:cNvSpPr>
            <a:spLocks noGrp="1"/>
          </p:cNvSpPr>
          <p:nvPr>
            <p:ph type="body" sz="quarter" idx="21" hasCustomPrompt="1"/>
          </p:nvPr>
        </p:nvSpPr>
        <p:spPr>
          <a:xfrm>
            <a:off x="7198939" y="3442447"/>
            <a:ext cx="1584326"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5</a:t>
            </a:r>
          </a:p>
        </p:txBody>
      </p:sp>
      <p:sp>
        <p:nvSpPr>
          <p:cNvPr id="15" name="Text Placeholder 2">
            <a:extLst>
              <a:ext uri="{FF2B5EF4-FFF2-40B4-BE49-F238E27FC236}">
                <a16:creationId xmlns:a16="http://schemas.microsoft.com/office/drawing/2014/main" id="{F4273179-F1BC-0844-A024-D6A32BBE630E}"/>
              </a:ext>
            </a:extLst>
          </p:cNvPr>
          <p:cNvSpPr>
            <a:spLocks noGrp="1"/>
          </p:cNvSpPr>
          <p:nvPr>
            <p:ph type="body" sz="quarter" idx="22" hasCustomPrompt="1"/>
          </p:nvPr>
        </p:nvSpPr>
        <p:spPr>
          <a:xfrm>
            <a:off x="10013950" y="3453944"/>
            <a:ext cx="1595438" cy="360000"/>
          </a:xfrm>
        </p:spPr>
        <p:txBody>
          <a:bodyPr anchor="b">
            <a:noAutofit/>
          </a:bodyPr>
          <a:lstStyle>
            <a:lvl1pPr marL="0" indent="0">
              <a:spcAft>
                <a:spcPts val="600"/>
              </a:spcAft>
              <a:buFont typeface="Wingdings" panose="05000000000000000000" pitchFamily="2" charset="2"/>
              <a:buNone/>
              <a:defRPr sz="2000">
                <a:solidFill>
                  <a:schemeClr val="accent3"/>
                </a:solidFill>
                <a:latin typeface="+mj-lt"/>
              </a:defRPr>
            </a:lvl1pPr>
          </a:lstStyle>
          <a:p>
            <a:pPr lvl="0"/>
            <a:r>
              <a:rPr lang="en-US" dirty="0"/>
              <a:t>6</a:t>
            </a:r>
          </a:p>
        </p:txBody>
      </p:sp>
      <p:sp>
        <p:nvSpPr>
          <p:cNvPr id="17" name="Text Placeholder 16">
            <a:extLst>
              <a:ext uri="{FF2B5EF4-FFF2-40B4-BE49-F238E27FC236}">
                <a16:creationId xmlns:a16="http://schemas.microsoft.com/office/drawing/2014/main" id="{A6C6A35A-94DF-F144-AECD-CDD578CC4A7D}"/>
              </a:ext>
            </a:extLst>
          </p:cNvPr>
          <p:cNvSpPr>
            <a:spLocks noGrp="1"/>
          </p:cNvSpPr>
          <p:nvPr>
            <p:ph type="body" sz="quarter" idx="23"/>
          </p:nvPr>
        </p:nvSpPr>
        <p:spPr>
          <a:xfrm>
            <a:off x="584200" y="1436688"/>
            <a:ext cx="2538413" cy="1249573"/>
          </a:xfrm>
        </p:spPr>
        <p:txBody>
          <a:bodyPr/>
          <a:lstStyle>
            <a:lvl1pPr marL="0" indent="0">
              <a:buNone/>
              <a:defRPr sz="1400">
                <a:solidFill>
                  <a:schemeClr val="tx1"/>
                </a:solidFill>
              </a:defRPr>
            </a:lvl1pPr>
            <a:lvl2pPr marL="228600" indent="0">
              <a:buNone/>
              <a:defRPr sz="1400">
                <a:solidFill>
                  <a:schemeClr val="tx1"/>
                </a:solidFill>
              </a:defRPr>
            </a:lvl2pPr>
            <a:lvl3pPr marL="457200" indent="0">
              <a:buNone/>
              <a:defRPr sz="1400">
                <a:solidFill>
                  <a:schemeClr val="tx1"/>
                </a:solidFill>
              </a:defRPr>
            </a:lvl3pPr>
            <a:lvl4pPr marL="661988" indent="0">
              <a:buNone/>
              <a:defRPr sz="1400">
                <a:solidFill>
                  <a:schemeClr val="tx1"/>
                </a:solidFill>
              </a:defRPr>
            </a:lvl4pPr>
            <a:lvl5pPr marL="855663" indent="0">
              <a:buNone/>
              <a:defRPr sz="14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1879971"/>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0" pos="1967">
          <p15:clr>
            <a:srgbClr val="A4A3A4"/>
          </p15:clr>
        </p15:guide>
        <p15:guide id="11" pos="2150">
          <p15:clr>
            <a:srgbClr val="A4A3A4"/>
          </p15:clr>
        </p15:guide>
        <p15:guide id="12" pos="2561">
          <p15:clr>
            <a:srgbClr val="A4A3A4"/>
          </p15:clr>
        </p15:guide>
        <p15:guide id="13" pos="2744">
          <p15:clr>
            <a:srgbClr val="A4A3A4"/>
          </p15:clr>
        </p15:guide>
        <p15:guide id="16" pos="3754" userDrawn="1">
          <p15:clr>
            <a:srgbClr val="A4A3A4"/>
          </p15:clr>
        </p15:guide>
        <p15:guide id="17" pos="3931" userDrawn="1">
          <p15:clr>
            <a:srgbClr val="A4A3A4"/>
          </p15:clr>
        </p15:guide>
        <p15:guide id="18" pos="4342" userDrawn="1">
          <p15:clr>
            <a:srgbClr val="A4A3A4"/>
          </p15:clr>
        </p15:guide>
        <p15:guide id="19" pos="4531" userDrawn="1">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8" orient="horz" pos="905">
          <p15:clr>
            <a:srgbClr val="5ACBF0"/>
          </p15:clr>
        </p15:guide>
        <p15:guide id="30" orient="horz" pos="288">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t">
            <a:noAutofit/>
          </a:bodyPr>
          <a:lstStyle>
            <a:lvl1pPr marL="231775" indent="-231775">
              <a:spcAft>
                <a:spcPts val="60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7770739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13" name="Text Placeholder 12">
            <a:extLst>
              <a:ext uri="{FF2B5EF4-FFF2-40B4-BE49-F238E27FC236}">
                <a16:creationId xmlns:a16="http://schemas.microsoft.com/office/drawing/2014/main" id="{5A7F7DDB-BF21-0B40-8DBB-D5BC0B4C25FC}"/>
              </a:ext>
            </a:extLst>
          </p:cNvPr>
          <p:cNvSpPr>
            <a:spLocks noGrp="1"/>
          </p:cNvSpPr>
          <p:nvPr>
            <p:ph type="body" sz="quarter" idx="12" hasCustomPrompt="1"/>
          </p:nvPr>
        </p:nvSpPr>
        <p:spPr>
          <a:xfrm>
            <a:off x="49418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4" name="Text Placeholder 12">
            <a:extLst>
              <a:ext uri="{FF2B5EF4-FFF2-40B4-BE49-F238E27FC236}">
                <a16:creationId xmlns:a16="http://schemas.microsoft.com/office/drawing/2014/main" id="{4BDDDD90-9BFD-D94C-A026-A013126F234B}"/>
              </a:ext>
            </a:extLst>
          </p:cNvPr>
          <p:cNvSpPr>
            <a:spLocks noGrp="1"/>
          </p:cNvSpPr>
          <p:nvPr>
            <p:ph type="body" sz="quarter" idx="13" hasCustomPrompt="1"/>
          </p:nvPr>
        </p:nvSpPr>
        <p:spPr>
          <a:xfrm>
            <a:off x="8688288" y="125801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5" name="Text Placeholder 12">
            <a:extLst>
              <a:ext uri="{FF2B5EF4-FFF2-40B4-BE49-F238E27FC236}">
                <a16:creationId xmlns:a16="http://schemas.microsoft.com/office/drawing/2014/main" id="{232B6EB5-03C8-914E-9180-000AE9B40A6D}"/>
              </a:ext>
            </a:extLst>
          </p:cNvPr>
          <p:cNvSpPr>
            <a:spLocks noGrp="1"/>
          </p:cNvSpPr>
          <p:nvPr>
            <p:ph type="body" sz="quarter" idx="14" hasCustomPrompt="1"/>
          </p:nvPr>
        </p:nvSpPr>
        <p:spPr>
          <a:xfrm>
            <a:off x="49419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6" name="Text Placeholder 12">
            <a:extLst>
              <a:ext uri="{FF2B5EF4-FFF2-40B4-BE49-F238E27FC236}">
                <a16:creationId xmlns:a16="http://schemas.microsoft.com/office/drawing/2014/main" id="{E05CAB66-4649-1E49-8948-4B95A4DA20C6}"/>
              </a:ext>
            </a:extLst>
          </p:cNvPr>
          <p:cNvSpPr>
            <a:spLocks noGrp="1"/>
          </p:cNvSpPr>
          <p:nvPr>
            <p:ph type="body" sz="quarter" idx="15" hasCustomPrompt="1"/>
          </p:nvPr>
        </p:nvSpPr>
        <p:spPr>
          <a:xfrm>
            <a:off x="8688388" y="2960688"/>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7" name="Text Placeholder 12">
            <a:extLst>
              <a:ext uri="{FF2B5EF4-FFF2-40B4-BE49-F238E27FC236}">
                <a16:creationId xmlns:a16="http://schemas.microsoft.com/office/drawing/2014/main" id="{42F89A67-E82E-F843-9DEB-23D191BCA6DA}"/>
              </a:ext>
            </a:extLst>
          </p:cNvPr>
          <p:cNvSpPr>
            <a:spLocks noGrp="1"/>
          </p:cNvSpPr>
          <p:nvPr>
            <p:ph type="body" sz="quarter" idx="16" hasCustomPrompt="1"/>
          </p:nvPr>
        </p:nvSpPr>
        <p:spPr>
          <a:xfrm>
            <a:off x="49419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
        <p:nvSpPr>
          <p:cNvPr id="18" name="Text Placeholder 12">
            <a:extLst>
              <a:ext uri="{FF2B5EF4-FFF2-40B4-BE49-F238E27FC236}">
                <a16:creationId xmlns:a16="http://schemas.microsoft.com/office/drawing/2014/main" id="{0B8598BC-5AC5-AD4D-A8E2-20CD9CD176BF}"/>
              </a:ext>
            </a:extLst>
          </p:cNvPr>
          <p:cNvSpPr>
            <a:spLocks noGrp="1"/>
          </p:cNvSpPr>
          <p:nvPr>
            <p:ph type="body" sz="quarter" idx="17" hasCustomPrompt="1"/>
          </p:nvPr>
        </p:nvSpPr>
        <p:spPr>
          <a:xfrm>
            <a:off x="8688388" y="4545013"/>
            <a:ext cx="2605087" cy="1323439"/>
          </a:xfrm>
        </p:spPr>
        <p:txBody>
          <a:bodyPr/>
          <a:lstStyle>
            <a:lvl1pPr marL="0" indent="0">
              <a:buNone/>
              <a:defRPr sz="1400">
                <a:latin typeface="+mj-lt"/>
              </a:defRPr>
            </a:lvl1pPr>
            <a:lvl2pPr marL="9525" indent="0">
              <a:buNone/>
              <a:tabLst/>
              <a:defRPr sz="1200">
                <a:solidFill>
                  <a:schemeClr val="accent6"/>
                </a:solidFill>
                <a:latin typeface="+mn-lt"/>
              </a:defRPr>
            </a:lvl2pPr>
            <a:lvl3pPr marL="457200" indent="0">
              <a:buNone/>
              <a:defRPr sz="1200">
                <a:latin typeface="+mn-lt"/>
              </a:defRPr>
            </a:lvl3pPr>
            <a:lvl4pPr marL="661988" indent="0">
              <a:buNone/>
              <a:defRPr sz="1200">
                <a:latin typeface="+mn-lt"/>
              </a:defRPr>
            </a:lvl4pPr>
            <a:lvl5pPr marL="855663" indent="0">
              <a:buNone/>
              <a:defRPr sz="1200">
                <a:latin typeface="+mn-lt"/>
              </a:defRPr>
            </a:lvl5pPr>
          </a:lstStyle>
          <a:p>
            <a:pPr lvl="0"/>
            <a:r>
              <a:rPr lang="en-US" dirty="0" err="1"/>
              <a:t>Firstname</a:t>
            </a:r>
            <a:r>
              <a:rPr lang="en-US" dirty="0"/>
              <a:t> </a:t>
            </a:r>
            <a:r>
              <a:rPr lang="en-US" dirty="0" err="1"/>
              <a:t>Lastname</a:t>
            </a:r>
            <a:endParaRPr lang="en-US" dirty="0"/>
          </a:p>
          <a:p>
            <a:pPr lvl="1"/>
            <a:r>
              <a:rPr lang="en-US" dirty="0"/>
              <a:t>Title</a:t>
            </a:r>
          </a:p>
          <a:p>
            <a:pPr lvl="1"/>
            <a:endParaRPr lang="en-US" dirty="0"/>
          </a:p>
          <a:p>
            <a:pPr lvl="1"/>
            <a:r>
              <a:rPr lang="en-US" dirty="0"/>
              <a:t>m: xxx-xxx-</a:t>
            </a:r>
            <a:r>
              <a:rPr lang="en-US" dirty="0" err="1"/>
              <a:t>xxxx</a:t>
            </a:r>
            <a:endParaRPr lang="en-US" dirty="0"/>
          </a:p>
          <a:p>
            <a:pPr lvl="1"/>
            <a:r>
              <a:rPr lang="en-US" dirty="0"/>
              <a:t>t: xxx-xxx-</a:t>
            </a:r>
            <a:r>
              <a:rPr lang="en-US" dirty="0" err="1"/>
              <a:t>xxxx</a:t>
            </a:r>
            <a:endParaRPr lang="en-US" dirty="0"/>
          </a:p>
          <a:p>
            <a:pPr lvl="1"/>
            <a:r>
              <a:rPr lang="en-US" dirty="0"/>
              <a:t>e: </a:t>
            </a:r>
            <a:r>
              <a:rPr lang="en-US" dirty="0" err="1"/>
              <a:t>xxxxxxxxxxxxxxxxx@microsoft.com</a:t>
            </a:r>
            <a:endParaRPr lang="en-US" dirty="0"/>
          </a:p>
        </p:txBody>
      </p:sp>
    </p:spTree>
    <p:extLst>
      <p:ext uri="{BB962C8B-B14F-4D97-AF65-F5344CB8AC3E}">
        <p14:creationId xmlns:p14="http://schemas.microsoft.com/office/powerpoint/2010/main" val="367836929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and text side by side multi column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3118624"/>
          </a:xfrm>
        </p:spPr>
        <p:txBody>
          <a:bodyPr anchor="t">
            <a:noAutofit/>
          </a:bodyPr>
          <a:lstStyle>
            <a:lvl1pPr>
              <a:defRPr>
                <a:solidFill>
                  <a:schemeClr val="accent3"/>
                </a:solidFill>
              </a:defRPr>
            </a:lvl1pPr>
          </a:lstStyle>
          <a:p>
            <a:r>
              <a:rPr lang="en-US" dirty="0"/>
              <a:t>Resources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29" name="Text Placeholder 4">
            <a:extLst>
              <a:ext uri="{FF2B5EF4-FFF2-40B4-BE49-F238E27FC236}">
                <a16:creationId xmlns:a16="http://schemas.microsoft.com/office/drawing/2014/main" id="{8F144F22-0BD6-9648-A319-DDB697CF396B}"/>
              </a:ext>
            </a:extLst>
          </p:cNvPr>
          <p:cNvSpPr>
            <a:spLocks noGrp="1"/>
          </p:cNvSpPr>
          <p:nvPr>
            <p:ph type="body" sz="quarter" idx="12" hasCustomPrompt="1"/>
          </p:nvPr>
        </p:nvSpPr>
        <p:spPr>
          <a:xfrm>
            <a:off x="8688289"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0" name="Text Placeholder 7">
            <a:extLst>
              <a:ext uri="{FF2B5EF4-FFF2-40B4-BE49-F238E27FC236}">
                <a16:creationId xmlns:a16="http://schemas.microsoft.com/office/drawing/2014/main" id="{5CF58F7B-2211-6646-985A-CAD949B1B5E7}"/>
              </a:ext>
            </a:extLst>
          </p:cNvPr>
          <p:cNvSpPr>
            <a:spLocks noGrp="1"/>
          </p:cNvSpPr>
          <p:nvPr>
            <p:ph type="body" sz="quarter" idx="13" hasCustomPrompt="1"/>
          </p:nvPr>
        </p:nvSpPr>
        <p:spPr>
          <a:xfrm>
            <a:off x="8688288"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1" name="Text Placeholder 4">
            <a:extLst>
              <a:ext uri="{FF2B5EF4-FFF2-40B4-BE49-F238E27FC236}">
                <a16:creationId xmlns:a16="http://schemas.microsoft.com/office/drawing/2014/main" id="{405EE505-078A-9D4D-AB44-E74DDB284FDF}"/>
              </a:ext>
            </a:extLst>
          </p:cNvPr>
          <p:cNvSpPr>
            <a:spLocks noGrp="1"/>
          </p:cNvSpPr>
          <p:nvPr>
            <p:ph type="body" sz="quarter" idx="14" hasCustomPrompt="1"/>
          </p:nvPr>
        </p:nvSpPr>
        <p:spPr>
          <a:xfrm>
            <a:off x="4943872" y="718472"/>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2" name="Text Placeholder 7">
            <a:extLst>
              <a:ext uri="{FF2B5EF4-FFF2-40B4-BE49-F238E27FC236}">
                <a16:creationId xmlns:a16="http://schemas.microsoft.com/office/drawing/2014/main" id="{C8C6E084-6AAE-1F47-A359-962769636923}"/>
              </a:ext>
            </a:extLst>
          </p:cNvPr>
          <p:cNvSpPr>
            <a:spLocks noGrp="1"/>
          </p:cNvSpPr>
          <p:nvPr>
            <p:ph type="body" sz="quarter" idx="15" hasCustomPrompt="1"/>
          </p:nvPr>
        </p:nvSpPr>
        <p:spPr>
          <a:xfrm>
            <a:off x="4943871" y="1346405"/>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3" name="Text Placeholder 4">
            <a:extLst>
              <a:ext uri="{FF2B5EF4-FFF2-40B4-BE49-F238E27FC236}">
                <a16:creationId xmlns:a16="http://schemas.microsoft.com/office/drawing/2014/main" id="{1028C337-4BBC-0847-9E7B-072AA5006B67}"/>
              </a:ext>
            </a:extLst>
          </p:cNvPr>
          <p:cNvSpPr>
            <a:spLocks noGrp="1"/>
          </p:cNvSpPr>
          <p:nvPr>
            <p:ph type="body" sz="quarter" idx="16" hasCustomPrompt="1"/>
          </p:nvPr>
        </p:nvSpPr>
        <p:spPr>
          <a:xfrm>
            <a:off x="8688388"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4" name="Text Placeholder 7">
            <a:extLst>
              <a:ext uri="{FF2B5EF4-FFF2-40B4-BE49-F238E27FC236}">
                <a16:creationId xmlns:a16="http://schemas.microsoft.com/office/drawing/2014/main" id="{3CA908C0-CC26-994C-BCBB-16677F403D53}"/>
              </a:ext>
            </a:extLst>
          </p:cNvPr>
          <p:cNvSpPr>
            <a:spLocks noGrp="1"/>
          </p:cNvSpPr>
          <p:nvPr>
            <p:ph type="body" sz="quarter" idx="17" hasCustomPrompt="1"/>
          </p:nvPr>
        </p:nvSpPr>
        <p:spPr>
          <a:xfrm>
            <a:off x="8688387"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5" name="Text Placeholder 4">
            <a:extLst>
              <a:ext uri="{FF2B5EF4-FFF2-40B4-BE49-F238E27FC236}">
                <a16:creationId xmlns:a16="http://schemas.microsoft.com/office/drawing/2014/main" id="{2DF3FE50-082A-0948-BD94-1E474F8B6650}"/>
              </a:ext>
            </a:extLst>
          </p:cNvPr>
          <p:cNvSpPr>
            <a:spLocks noGrp="1"/>
          </p:cNvSpPr>
          <p:nvPr>
            <p:ph type="body" sz="quarter" idx="18" hasCustomPrompt="1"/>
          </p:nvPr>
        </p:nvSpPr>
        <p:spPr>
          <a:xfrm>
            <a:off x="4943971" y="2528888"/>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6" name="Text Placeholder 7">
            <a:extLst>
              <a:ext uri="{FF2B5EF4-FFF2-40B4-BE49-F238E27FC236}">
                <a16:creationId xmlns:a16="http://schemas.microsoft.com/office/drawing/2014/main" id="{51B46850-7DCD-C045-8688-B3173EA7128A}"/>
              </a:ext>
            </a:extLst>
          </p:cNvPr>
          <p:cNvSpPr>
            <a:spLocks noGrp="1"/>
          </p:cNvSpPr>
          <p:nvPr>
            <p:ph type="body" sz="quarter" idx="19" hasCustomPrompt="1"/>
          </p:nvPr>
        </p:nvSpPr>
        <p:spPr>
          <a:xfrm>
            <a:off x="4943970" y="3156821"/>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7" name="Text Placeholder 4">
            <a:extLst>
              <a:ext uri="{FF2B5EF4-FFF2-40B4-BE49-F238E27FC236}">
                <a16:creationId xmlns:a16="http://schemas.microsoft.com/office/drawing/2014/main" id="{2281B86D-86C4-EF4D-8E51-FA06DC5C129C}"/>
              </a:ext>
            </a:extLst>
          </p:cNvPr>
          <p:cNvSpPr>
            <a:spLocks noGrp="1"/>
          </p:cNvSpPr>
          <p:nvPr>
            <p:ph type="body" sz="quarter" idx="20" hasCustomPrompt="1"/>
          </p:nvPr>
        </p:nvSpPr>
        <p:spPr>
          <a:xfrm>
            <a:off x="8688388"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38" name="Text Placeholder 7">
            <a:extLst>
              <a:ext uri="{FF2B5EF4-FFF2-40B4-BE49-F238E27FC236}">
                <a16:creationId xmlns:a16="http://schemas.microsoft.com/office/drawing/2014/main" id="{CD7C6A60-8B27-F941-BE59-3393319E04A8}"/>
              </a:ext>
            </a:extLst>
          </p:cNvPr>
          <p:cNvSpPr>
            <a:spLocks noGrp="1"/>
          </p:cNvSpPr>
          <p:nvPr>
            <p:ph type="body" sz="quarter" idx="21" hasCustomPrompt="1"/>
          </p:nvPr>
        </p:nvSpPr>
        <p:spPr>
          <a:xfrm>
            <a:off x="8688387"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
        <p:nvSpPr>
          <p:cNvPr id="39" name="Text Placeholder 4">
            <a:extLst>
              <a:ext uri="{FF2B5EF4-FFF2-40B4-BE49-F238E27FC236}">
                <a16:creationId xmlns:a16="http://schemas.microsoft.com/office/drawing/2014/main" id="{65525191-F6B4-544C-B681-5D4D7614A715}"/>
              </a:ext>
            </a:extLst>
          </p:cNvPr>
          <p:cNvSpPr>
            <a:spLocks noGrp="1"/>
          </p:cNvSpPr>
          <p:nvPr>
            <p:ph type="body" sz="quarter" idx="22" hasCustomPrompt="1"/>
          </p:nvPr>
        </p:nvSpPr>
        <p:spPr>
          <a:xfrm>
            <a:off x="4943971" y="4508500"/>
            <a:ext cx="2921100" cy="549890"/>
          </a:xfrm>
        </p:spPr>
        <p:txBody>
          <a:bodyPr/>
          <a:lstStyle>
            <a:lvl1pPr marL="0" indent="0">
              <a:buNone/>
              <a:defRPr sz="2400">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a:t>Resource type</a:t>
            </a:r>
          </a:p>
        </p:txBody>
      </p:sp>
      <p:sp>
        <p:nvSpPr>
          <p:cNvPr id="40" name="Text Placeholder 7">
            <a:extLst>
              <a:ext uri="{FF2B5EF4-FFF2-40B4-BE49-F238E27FC236}">
                <a16:creationId xmlns:a16="http://schemas.microsoft.com/office/drawing/2014/main" id="{382BF458-E658-2448-A63F-544B4E757619}"/>
              </a:ext>
            </a:extLst>
          </p:cNvPr>
          <p:cNvSpPr>
            <a:spLocks noGrp="1"/>
          </p:cNvSpPr>
          <p:nvPr>
            <p:ph type="body" sz="quarter" idx="23" hasCustomPrompt="1"/>
          </p:nvPr>
        </p:nvSpPr>
        <p:spPr>
          <a:xfrm>
            <a:off x="4943970" y="5136433"/>
            <a:ext cx="2921101" cy="473976"/>
          </a:xfrm>
        </p:spPr>
        <p:txBody>
          <a:bodyPr/>
          <a:lstStyle>
            <a:lvl1pPr>
              <a:defRPr sz="1400">
                <a:solidFill>
                  <a:schemeClr val="accent6"/>
                </a:solidFill>
              </a:defRPr>
            </a:lvl1pPr>
            <a:lvl2pPr marL="228600" indent="0">
              <a:buNone/>
              <a:defRPr sz="1400">
                <a:solidFill>
                  <a:schemeClr val="accent6"/>
                </a:solidFill>
              </a:defRPr>
            </a:lvl2pPr>
            <a:lvl3pPr>
              <a:defRPr sz="1400">
                <a:solidFill>
                  <a:schemeClr val="accent6"/>
                </a:solidFill>
              </a:defRPr>
            </a:lvl3pPr>
            <a:lvl4pPr>
              <a:defRPr sz="1400">
                <a:solidFill>
                  <a:schemeClr val="accent6"/>
                </a:solidFill>
              </a:defRPr>
            </a:lvl4pPr>
            <a:lvl5pPr>
              <a:defRPr sz="1400">
                <a:solidFill>
                  <a:schemeClr val="accent6"/>
                </a:solidFill>
              </a:defRPr>
            </a:lvl5pPr>
          </a:lstStyle>
          <a:p>
            <a:pPr lvl="0"/>
            <a:r>
              <a:rPr lang="en-US" dirty="0"/>
              <a:t>Resource name</a:t>
            </a:r>
          </a:p>
          <a:p>
            <a:pPr lvl="0"/>
            <a:r>
              <a:rPr lang="en-US" dirty="0"/>
              <a:t>Resource name</a:t>
            </a:r>
          </a:p>
        </p:txBody>
      </p:sp>
    </p:spTree>
    <p:extLst>
      <p:ext uri="{BB962C8B-B14F-4D97-AF65-F5344CB8AC3E}">
        <p14:creationId xmlns:p14="http://schemas.microsoft.com/office/powerpoint/2010/main" val="152312443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30" pos="2376">
          <p15:clr>
            <a:srgbClr val="5ACBF0"/>
          </p15:clr>
        </p15:guide>
        <p15:guide id="31" pos="3113">
          <p15:clr>
            <a:srgbClr val="5ACBF0"/>
          </p15:clr>
        </p15:guide>
        <p15:guide id="32" pos="5473"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75747"/>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584200" y="1286005"/>
            <a:ext cx="3187700" cy="4983033"/>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dirty="0"/>
              <a:t>Subtitle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69248679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783590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4200" y="585788"/>
            <a:ext cx="6088063" cy="608698"/>
          </a:xfrm>
        </p:spPr>
        <p:txBody>
          <a:bodyPr anchor="t">
            <a:noAutofit/>
          </a:bodyPr>
          <a:lstStyle>
            <a:lvl1pPr>
              <a:defRPr>
                <a:solidFill>
                  <a:schemeClr val="tx2"/>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8361404" y="585788"/>
            <a:ext cx="3247983" cy="5683249"/>
          </a:xfrm>
        </p:spPr>
        <p:txBody>
          <a:bodyPr anchor="t">
            <a:noAutofit/>
          </a:bodyPr>
          <a:lstStyle>
            <a:lvl1pPr marL="0" indent="0">
              <a:spcAft>
                <a:spcPts val="600"/>
              </a:spcAft>
              <a:buFont typeface="Wingdings" panose="05000000000000000000" pitchFamily="2" charset="2"/>
              <a:buNone/>
              <a:defRPr sz="2000">
                <a:solidFill>
                  <a:schemeClr val="bg1"/>
                </a:solidFill>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731C9FF9-0EE9-A946-8C26-107C9EB0E78C}"/>
              </a:ext>
            </a:extLst>
          </p:cNvPr>
          <p:cNvSpPr>
            <a:spLocks noGrp="1"/>
          </p:cNvSpPr>
          <p:nvPr>
            <p:ph type="body" sz="quarter" idx="12"/>
          </p:nvPr>
        </p:nvSpPr>
        <p:spPr>
          <a:xfrm>
            <a:off x="584200" y="1196752"/>
            <a:ext cx="6088063" cy="2232247"/>
          </a:xfrm>
        </p:spPr>
        <p:txBody>
          <a:bodyPr anchor="t">
            <a:noAutofit/>
          </a:bodyPr>
          <a:lstStyle>
            <a:lvl1pPr marL="0" indent="0">
              <a:spcAft>
                <a:spcPts val="600"/>
              </a:spcAft>
              <a:buFont typeface="Wingdings" panose="05000000000000000000" pitchFamily="2" charset="2"/>
              <a:buNone/>
              <a:defRPr sz="200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75047256"/>
      </p:ext>
    </p:extLst>
  </p:cSld>
  <p:clrMapOvr>
    <a:masterClrMapping/>
  </p:clrMapOvr>
  <p:transition>
    <p:fade/>
  </p:transition>
  <p:extLst>
    <p:ext uri="{DCECCB84-F9BA-43D5-87BE-67443E8EF086}">
      <p15:sldGuideLst xmlns:p15="http://schemas.microsoft.com/office/powerpoint/2012/main">
        <p15:guide id="13" pos="4929" userDrawn="1">
          <p15:clr>
            <a:srgbClr val="5ACBF0"/>
          </p15:clr>
        </p15:guide>
        <p15:guide id="29" orient="horz" pos="2160">
          <p15:clr>
            <a:srgbClr val="5ACBF0"/>
          </p15:clr>
        </p15:guide>
        <p15:guide id="30" pos="4566" userDrawn="1">
          <p15:clr>
            <a:srgbClr val="5ACBF0"/>
          </p15:clr>
        </p15:guide>
        <p15:guide id="31" pos="4203" userDrawn="1">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text side by sid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noAutofit/>
          </a:bodyPr>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88644385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nd text side by side 5">
    <p:bg>
      <p:bgRef idx="1001">
        <a:schemeClr val="bg2"/>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DDDE60-CF92-3E47-B933-9AD563CFC823}"/>
              </a:ext>
              <a:ext uri="{C183D7F6-B498-43B3-948B-1728B52AA6E4}">
                <adec:decorative xmlns:adec="http://schemas.microsoft.com/office/drawing/2017/decorative" val="1"/>
              </a:ext>
            </a:extLst>
          </p:cNvPr>
          <p:cNvCxnSpPr>
            <a:cxnSpLocks/>
          </p:cNvCxnSpPr>
          <p:nvPr userDrawn="1"/>
        </p:nvCxnSpPr>
        <p:spPr>
          <a:xfrm>
            <a:off x="6096000" y="1989442"/>
            <a:ext cx="0" cy="2879117"/>
          </a:xfrm>
          <a:prstGeom prst="line">
            <a:avLst/>
          </a:prstGeom>
          <a:ln w="285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A9E8FB02-E25B-E14D-8924-32CC3949ADD1}"/>
              </a:ext>
            </a:extLst>
          </p:cNvPr>
          <p:cNvSpPr>
            <a:spLocks noGrp="1"/>
          </p:cNvSpPr>
          <p:nvPr>
            <p:ph type="title" hasCustomPrompt="1"/>
          </p:nvPr>
        </p:nvSpPr>
        <p:spPr>
          <a:xfrm>
            <a:off x="588263" y="585788"/>
            <a:ext cx="4894962" cy="5683250"/>
          </a:xfrm>
        </p:spPr>
        <p:txBody>
          <a:bodyPr anchor="ctr">
            <a:noAutofit/>
          </a:bodyPr>
          <a:lstStyle>
            <a:lvl1pPr>
              <a:defRPr>
                <a:solidFill>
                  <a:schemeClr val="accent3"/>
                </a:solidFill>
              </a:defRPr>
            </a:lvl1pPr>
          </a:lstStyle>
          <a:p>
            <a:r>
              <a:rPr lang="en-US" dirty="0"/>
              <a:t>Title</a:t>
            </a:r>
          </a:p>
        </p:txBody>
      </p:sp>
      <p:sp>
        <p:nvSpPr>
          <p:cNvPr id="6" name="Text Placeholder 2">
            <a:extLst>
              <a:ext uri="{FF2B5EF4-FFF2-40B4-BE49-F238E27FC236}">
                <a16:creationId xmlns:a16="http://schemas.microsoft.com/office/drawing/2014/main" id="{C74FD3CD-1AFC-E14A-A565-37F4D59C5377}"/>
              </a:ext>
            </a:extLst>
          </p:cNvPr>
          <p:cNvSpPr>
            <a:spLocks noGrp="1"/>
          </p:cNvSpPr>
          <p:nvPr>
            <p:ph type="body" sz="quarter" idx="11"/>
          </p:nvPr>
        </p:nvSpPr>
        <p:spPr>
          <a:xfrm>
            <a:off x="6672262" y="585788"/>
            <a:ext cx="4937125" cy="5683249"/>
          </a:xfrm>
        </p:spPr>
        <p:txBody>
          <a:bodyPr anchor="ctr">
            <a:noAutofit/>
          </a:bodyPr>
          <a:lstStyle>
            <a:lvl1pPr marL="0" indent="0">
              <a:spcAft>
                <a:spcPts val="600"/>
              </a:spcAft>
              <a:buFont typeface="Wingdings" panose="05000000000000000000" pitchFamily="2" charset="2"/>
              <a:buNone/>
              <a:defRPr>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405326340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6" pos="3749">
          <p15:clr>
            <a:srgbClr val="A4A3A4"/>
          </p15:clr>
        </p15:guide>
        <p15:guide id="17" pos="3931" userDrawn="1">
          <p15:clr>
            <a:srgbClr val="A4A3A4"/>
          </p15:clr>
        </p15:guide>
        <p15:guide id="28" pos="3840">
          <p15:clr>
            <a:srgbClr val="F26B43"/>
          </p15:clr>
        </p15:guide>
        <p15:guide id="29" pos="3454" userDrawn="1">
          <p15:clr>
            <a:srgbClr val="FBAE40"/>
          </p15:clr>
        </p15:guide>
        <p15:guide id="30" pos="4203"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Color Bkg">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accent3"/>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5999618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Project Profil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59594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3" y="585788"/>
            <a:ext cx="4726687" cy="850900"/>
          </a:xfrm>
        </p:spPr>
        <p:txBody>
          <a:bodyPr anchor="t">
            <a:noAutofit/>
          </a:bodyPr>
          <a:lstStyle>
            <a:lvl1pPr>
              <a:defRPr>
                <a:solidFill>
                  <a:schemeClr val="accent3"/>
                </a:solidFill>
              </a:defRPr>
            </a:lvl1pPr>
          </a:lstStyle>
          <a:p>
            <a:r>
              <a:rPr lang="en-US" dirty="0"/>
              <a:t>Project Name</a:t>
            </a:r>
          </a:p>
        </p:txBody>
      </p:sp>
      <p:cxnSp>
        <p:nvCxnSpPr>
          <p:cNvPr id="11" name="Straight Connector 10">
            <a:extLst>
              <a:ext uri="{FF2B5EF4-FFF2-40B4-BE49-F238E27FC236}">
                <a16:creationId xmlns:a16="http://schemas.microsoft.com/office/drawing/2014/main" id="{B2304FDD-17CA-A147-9CB2-F7A4E83816B0}"/>
              </a:ext>
            </a:extLst>
          </p:cNvPr>
          <p:cNvCxnSpPr/>
          <p:nvPr userDrawn="1"/>
        </p:nvCxnSpPr>
        <p:spPr>
          <a:xfrm>
            <a:off x="6240463" y="2028346"/>
            <a:ext cx="5368925" cy="0"/>
          </a:xfrm>
          <a:prstGeom prst="line">
            <a:avLst/>
          </a:prstGeom>
          <a:ln w="25400">
            <a:solidFill>
              <a:schemeClr val="tx2"/>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23" name="Text Placeholder 22">
            <a:extLst>
              <a:ext uri="{FF2B5EF4-FFF2-40B4-BE49-F238E27FC236}">
                <a16:creationId xmlns:a16="http://schemas.microsoft.com/office/drawing/2014/main" id="{7E88AE75-9022-0C40-AABE-5A0B8F88A37D}"/>
              </a:ext>
            </a:extLst>
          </p:cNvPr>
          <p:cNvSpPr>
            <a:spLocks noGrp="1"/>
          </p:cNvSpPr>
          <p:nvPr>
            <p:ph type="body" sz="quarter" idx="10" hasCustomPrompt="1"/>
          </p:nvPr>
        </p:nvSpPr>
        <p:spPr>
          <a:xfrm>
            <a:off x="584201" y="2017713"/>
            <a:ext cx="3481387" cy="2326791"/>
          </a:xfrm>
        </p:spPr>
        <p:txBody>
          <a:bodyPr/>
          <a:lstStyle>
            <a:lvl1pPr marL="0" indent="0">
              <a:lnSpc>
                <a:spcPct val="100000"/>
              </a:lnSpc>
              <a:buNone/>
              <a:defRPr sz="1800">
                <a:solidFill>
                  <a:schemeClr val="bg1"/>
                </a:solidFill>
              </a:defRPr>
            </a:lvl1pPr>
            <a:lvl2pPr marL="228600" indent="0">
              <a:buNone/>
              <a:defRPr sz="1800">
                <a:solidFill>
                  <a:schemeClr val="bg1"/>
                </a:solidFill>
              </a:defRPr>
            </a:lvl2pPr>
            <a:lvl3pPr marL="457200" indent="0">
              <a:buNone/>
              <a:defRPr sz="1800">
                <a:solidFill>
                  <a:schemeClr val="bg1"/>
                </a:solidFill>
              </a:defRPr>
            </a:lvl3pPr>
            <a:lvl4pPr marL="661988" indent="0">
              <a:buNone/>
              <a:defRPr sz="1800">
                <a:solidFill>
                  <a:schemeClr val="bg1"/>
                </a:solidFill>
              </a:defRPr>
            </a:lvl4pPr>
            <a:lvl5pPr marL="855663" indent="0">
              <a:buNone/>
              <a:defRPr sz="1800">
                <a:solidFill>
                  <a:schemeClr val="bg1"/>
                </a:solidFill>
              </a:defRPr>
            </a:lvl5pPr>
          </a:lstStyle>
          <a:p>
            <a:pPr>
              <a:lnSpc>
                <a:spcPct val="100000"/>
              </a:lnSpc>
            </a:pPr>
            <a:r>
              <a:rPr lang="en-US" sz="1800" b="0" dirty="0">
                <a:solidFill>
                  <a:schemeClr val="bg1"/>
                </a:solidFill>
                <a:latin typeface="Segoe UI" panose="020B0502040204020203" pitchFamily="34" charset="0"/>
                <a:cs typeface="Segoe UI" panose="020B0502040204020203" pitchFamily="34" charset="0"/>
              </a:rPr>
              <a:t>Provide more context and a detailed overview of what the project goals are, what you have or hope to accomplish.</a:t>
            </a:r>
          </a:p>
          <a:p>
            <a:pPr>
              <a:lnSpc>
                <a:spcPct val="100000"/>
              </a:lnSpc>
            </a:pPr>
            <a:endParaRPr lang="en-US" sz="1800" b="0" dirty="0">
              <a:solidFill>
                <a:schemeClr val="bg1"/>
              </a:solidFill>
              <a:latin typeface="Segoe UI" panose="020B0502040204020203" pitchFamily="34" charset="0"/>
              <a:cs typeface="Segoe UI" panose="020B0502040204020203" pitchFamily="34" charset="0"/>
            </a:endParaRPr>
          </a:p>
          <a:p>
            <a:pPr>
              <a:lnSpc>
                <a:spcPct val="100000"/>
              </a:lnSpc>
            </a:pPr>
            <a:r>
              <a:rPr lang="en-US" sz="1800" b="0" dirty="0">
                <a:solidFill>
                  <a:schemeClr val="bg1"/>
                </a:solidFill>
                <a:latin typeface="Segoe UI" panose="020B0502040204020203" pitchFamily="34" charset="0"/>
                <a:cs typeface="Segoe UI" panose="020B0502040204020203" pitchFamily="34" charset="0"/>
              </a:rPr>
              <a:t>This space accommodates multiple lines of text so there is enough room to give details.</a:t>
            </a:r>
          </a:p>
        </p:txBody>
      </p:sp>
      <p:sp>
        <p:nvSpPr>
          <p:cNvPr id="32" name="Text Placeholder 31">
            <a:extLst>
              <a:ext uri="{FF2B5EF4-FFF2-40B4-BE49-F238E27FC236}">
                <a16:creationId xmlns:a16="http://schemas.microsoft.com/office/drawing/2014/main" id="{A0CD7186-AF1B-F240-9FA1-9EE24D7F044C}"/>
              </a:ext>
            </a:extLst>
          </p:cNvPr>
          <p:cNvSpPr>
            <a:spLocks noGrp="1"/>
          </p:cNvSpPr>
          <p:nvPr>
            <p:ph type="body" sz="quarter" idx="11" hasCustomPrompt="1"/>
          </p:nvPr>
        </p:nvSpPr>
        <p:spPr>
          <a:xfrm>
            <a:off x="6240463" y="585788"/>
            <a:ext cx="1597025"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$2M</a:t>
            </a:r>
          </a:p>
        </p:txBody>
      </p:sp>
      <p:sp>
        <p:nvSpPr>
          <p:cNvPr id="33" name="Text Placeholder 31">
            <a:extLst>
              <a:ext uri="{FF2B5EF4-FFF2-40B4-BE49-F238E27FC236}">
                <a16:creationId xmlns:a16="http://schemas.microsoft.com/office/drawing/2014/main" id="{7587C738-B53A-F743-AF70-728C3FB00C7E}"/>
              </a:ext>
            </a:extLst>
          </p:cNvPr>
          <p:cNvSpPr>
            <a:spLocks noGrp="1"/>
          </p:cNvSpPr>
          <p:nvPr>
            <p:ph type="body" sz="quarter" idx="12" hasCustomPrompt="1"/>
          </p:nvPr>
        </p:nvSpPr>
        <p:spPr>
          <a:xfrm>
            <a:off x="8148638" y="585788"/>
            <a:ext cx="1560611"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70%</a:t>
            </a:r>
          </a:p>
        </p:txBody>
      </p:sp>
      <p:sp>
        <p:nvSpPr>
          <p:cNvPr id="34" name="Text Placeholder 31">
            <a:extLst>
              <a:ext uri="{FF2B5EF4-FFF2-40B4-BE49-F238E27FC236}">
                <a16:creationId xmlns:a16="http://schemas.microsoft.com/office/drawing/2014/main" id="{51CBA738-F416-D541-8E97-0F3A7416055D}"/>
              </a:ext>
            </a:extLst>
          </p:cNvPr>
          <p:cNvSpPr>
            <a:spLocks noGrp="1"/>
          </p:cNvSpPr>
          <p:nvPr>
            <p:ph type="body" sz="quarter" idx="13" hasCustomPrompt="1"/>
          </p:nvPr>
        </p:nvSpPr>
        <p:spPr>
          <a:xfrm>
            <a:off x="10013951" y="585788"/>
            <a:ext cx="1595438" cy="647700"/>
          </a:xfrm>
        </p:spPr>
        <p:txBody>
          <a:bodyPr anchor="ctr">
            <a:noAutofit/>
          </a:bodyPr>
          <a:lstStyle>
            <a:lvl1pPr marL="0" indent="0" algn="ctr">
              <a:buNone/>
              <a:defRPr sz="3600">
                <a:latin typeface="+mj-lt"/>
              </a:defRPr>
            </a:lvl1pPr>
            <a:lvl2pPr>
              <a:defRPr sz="3600">
                <a:latin typeface="+mj-lt"/>
              </a:defRPr>
            </a:lvl2pPr>
            <a:lvl3pPr>
              <a:defRPr sz="3600">
                <a:latin typeface="+mj-lt"/>
              </a:defRPr>
            </a:lvl3pPr>
            <a:lvl4pPr>
              <a:defRPr sz="3600">
                <a:latin typeface="+mj-lt"/>
              </a:defRPr>
            </a:lvl4pPr>
            <a:lvl5pPr>
              <a:defRPr sz="3600">
                <a:latin typeface="+mj-lt"/>
              </a:defRPr>
            </a:lvl5pPr>
          </a:lstStyle>
          <a:p>
            <a:pPr lvl="0"/>
            <a:r>
              <a:rPr lang="en-US" dirty="0"/>
              <a:t>300</a:t>
            </a:r>
          </a:p>
        </p:txBody>
      </p:sp>
      <p:sp>
        <p:nvSpPr>
          <p:cNvPr id="36" name="Text Placeholder 35">
            <a:extLst>
              <a:ext uri="{FF2B5EF4-FFF2-40B4-BE49-F238E27FC236}">
                <a16:creationId xmlns:a16="http://schemas.microsoft.com/office/drawing/2014/main" id="{28B23554-69BF-764F-A44D-94C8151E6484}"/>
              </a:ext>
            </a:extLst>
          </p:cNvPr>
          <p:cNvSpPr>
            <a:spLocks noGrp="1"/>
          </p:cNvSpPr>
          <p:nvPr>
            <p:ph type="body" sz="quarter" idx="14" hasCustomPrompt="1"/>
          </p:nvPr>
        </p:nvSpPr>
        <p:spPr>
          <a:xfrm>
            <a:off x="6240463"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Financial</a:t>
            </a:r>
          </a:p>
          <a:p>
            <a:pPr lvl="0"/>
            <a:r>
              <a:rPr lang="en-US" dirty="0"/>
              <a:t>Value</a:t>
            </a:r>
          </a:p>
        </p:txBody>
      </p:sp>
      <p:sp>
        <p:nvSpPr>
          <p:cNvPr id="37" name="Text Placeholder 35">
            <a:extLst>
              <a:ext uri="{FF2B5EF4-FFF2-40B4-BE49-F238E27FC236}">
                <a16:creationId xmlns:a16="http://schemas.microsoft.com/office/drawing/2014/main" id="{F959484E-ADD1-F94C-8470-0C113E2E167A}"/>
              </a:ext>
            </a:extLst>
          </p:cNvPr>
          <p:cNvSpPr>
            <a:spLocks noGrp="1"/>
          </p:cNvSpPr>
          <p:nvPr>
            <p:ph type="body" sz="quarter" idx="15" hasCustomPrompt="1"/>
          </p:nvPr>
        </p:nvSpPr>
        <p:spPr>
          <a:xfrm>
            <a:off x="8148638" y="1233489"/>
            <a:ext cx="1571625"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Percentage</a:t>
            </a:r>
          </a:p>
          <a:p>
            <a:pPr lvl="0"/>
            <a:r>
              <a:rPr lang="en-US" dirty="0"/>
              <a:t>Value</a:t>
            </a:r>
          </a:p>
        </p:txBody>
      </p:sp>
      <p:sp>
        <p:nvSpPr>
          <p:cNvPr id="38" name="Text Placeholder 35">
            <a:extLst>
              <a:ext uri="{FF2B5EF4-FFF2-40B4-BE49-F238E27FC236}">
                <a16:creationId xmlns:a16="http://schemas.microsoft.com/office/drawing/2014/main" id="{3B6DEB9F-381E-D641-A8C9-29A7CC18D3E2}"/>
              </a:ext>
            </a:extLst>
          </p:cNvPr>
          <p:cNvSpPr>
            <a:spLocks noGrp="1"/>
          </p:cNvSpPr>
          <p:nvPr>
            <p:ph type="body" sz="quarter" idx="16" hasCustomPrompt="1"/>
          </p:nvPr>
        </p:nvSpPr>
        <p:spPr>
          <a:xfrm>
            <a:off x="10013950" y="1233489"/>
            <a:ext cx="1595438" cy="611186"/>
          </a:xfrm>
        </p:spPr>
        <p:txBody>
          <a:bodyPr anchor="ctr">
            <a:noAutofit/>
          </a:bodyPr>
          <a:lstStyle>
            <a:lvl1pPr marL="0" indent="0" algn="ctr">
              <a:buNone/>
              <a:defRPr sz="1400">
                <a:solidFill>
                  <a:schemeClr val="accent6"/>
                </a:solidFill>
              </a:defRPr>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Additional</a:t>
            </a:r>
          </a:p>
          <a:p>
            <a:pPr lvl="0"/>
            <a:r>
              <a:rPr lang="en-US" dirty="0"/>
              <a:t>Value</a:t>
            </a:r>
          </a:p>
        </p:txBody>
      </p:sp>
      <p:sp>
        <p:nvSpPr>
          <p:cNvPr id="40" name="Text Placeholder 39">
            <a:extLst>
              <a:ext uri="{FF2B5EF4-FFF2-40B4-BE49-F238E27FC236}">
                <a16:creationId xmlns:a16="http://schemas.microsoft.com/office/drawing/2014/main" id="{F5A202A1-4A1F-5843-BD54-EC098D909269}"/>
              </a:ext>
            </a:extLst>
          </p:cNvPr>
          <p:cNvSpPr>
            <a:spLocks noGrp="1"/>
          </p:cNvSpPr>
          <p:nvPr>
            <p:ph type="body" sz="quarter" idx="17" hasCustomPrompt="1"/>
          </p:nvPr>
        </p:nvSpPr>
        <p:spPr>
          <a:xfrm>
            <a:off x="6240463" y="2017713"/>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2" name="Text Placeholder 41">
            <a:extLst>
              <a:ext uri="{FF2B5EF4-FFF2-40B4-BE49-F238E27FC236}">
                <a16:creationId xmlns:a16="http://schemas.microsoft.com/office/drawing/2014/main" id="{9E4D6518-F39B-D540-BBC8-F615FE1B6AF1}"/>
              </a:ext>
            </a:extLst>
          </p:cNvPr>
          <p:cNvSpPr>
            <a:spLocks noGrp="1"/>
          </p:cNvSpPr>
          <p:nvPr>
            <p:ph type="body" sz="quarter" idx="18" hasCustomPrompt="1"/>
          </p:nvPr>
        </p:nvSpPr>
        <p:spPr>
          <a:xfrm>
            <a:off x="6240463" y="2977115"/>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
        <p:nvSpPr>
          <p:cNvPr id="43" name="Text Placeholder 39">
            <a:extLst>
              <a:ext uri="{FF2B5EF4-FFF2-40B4-BE49-F238E27FC236}">
                <a16:creationId xmlns:a16="http://schemas.microsoft.com/office/drawing/2014/main" id="{BFD70A96-999C-1A46-83A7-D06801F55DB7}"/>
              </a:ext>
            </a:extLst>
          </p:cNvPr>
          <p:cNvSpPr>
            <a:spLocks noGrp="1"/>
          </p:cNvSpPr>
          <p:nvPr>
            <p:ph type="body" sz="quarter" idx="19" hasCustomPrompt="1"/>
          </p:nvPr>
        </p:nvSpPr>
        <p:spPr>
          <a:xfrm>
            <a:off x="6240463" y="4161319"/>
            <a:ext cx="4422775" cy="704222"/>
          </a:xfrm>
        </p:spPr>
        <p:txBody>
          <a:bodyPr lIns="90000" tIns="46800" rIns="90000" bIns="46800" anchor="b">
            <a:noAutofit/>
          </a:bodyPr>
          <a:lstStyle>
            <a:lvl1pPr marL="0" indent="0">
              <a:buNone/>
              <a:defRPr sz="2400">
                <a:latin typeface="+mj-lt"/>
              </a:defRPr>
            </a:lvl1pPr>
            <a:lvl2pPr marL="228600" indent="0">
              <a:buNone/>
              <a:defRPr>
                <a:latin typeface="+mj-lt"/>
              </a:defRPr>
            </a:lvl2pPr>
            <a:lvl3pPr marL="457200" indent="0">
              <a:buNone/>
              <a:defRPr>
                <a:latin typeface="+mj-lt"/>
              </a:defRPr>
            </a:lvl3pPr>
            <a:lvl4pPr marL="661988" indent="0">
              <a:buNone/>
              <a:defRPr>
                <a:latin typeface="+mj-lt"/>
              </a:defRPr>
            </a:lvl4pPr>
            <a:lvl5pPr marL="855663" indent="0">
              <a:buNone/>
              <a:defRPr>
                <a:latin typeface="+mj-lt"/>
              </a:defRPr>
            </a:lvl5pPr>
          </a:lstStyle>
          <a:p>
            <a:pPr lvl="0"/>
            <a:r>
              <a:rPr lang="en-US" dirty="0"/>
              <a:t>Project goals</a:t>
            </a:r>
          </a:p>
        </p:txBody>
      </p:sp>
      <p:sp>
        <p:nvSpPr>
          <p:cNvPr id="44" name="Text Placeholder 41">
            <a:extLst>
              <a:ext uri="{FF2B5EF4-FFF2-40B4-BE49-F238E27FC236}">
                <a16:creationId xmlns:a16="http://schemas.microsoft.com/office/drawing/2014/main" id="{F57534EE-A31A-3942-81EF-7420176EDD7B}"/>
              </a:ext>
            </a:extLst>
          </p:cNvPr>
          <p:cNvSpPr>
            <a:spLocks noGrp="1"/>
          </p:cNvSpPr>
          <p:nvPr>
            <p:ph type="body" sz="quarter" idx="20" hasCustomPrompt="1"/>
          </p:nvPr>
        </p:nvSpPr>
        <p:spPr>
          <a:xfrm>
            <a:off x="6240463" y="5120721"/>
            <a:ext cx="5368925" cy="1148317"/>
          </a:xfrm>
        </p:spPr>
        <p:txBody>
          <a:bodyPr lIns="90000" tIns="46800" rIns="90000" bIns="46800">
            <a:noAutofit/>
          </a:bodyPr>
          <a:lstStyle>
            <a:lvl1pPr marL="0" indent="0">
              <a:buNone/>
              <a:defRPr sz="1400">
                <a:solidFill>
                  <a:schemeClr val="accent6"/>
                </a:solidFill>
              </a:defRPr>
            </a:lvl1pPr>
            <a:lvl2pPr marL="228600" indent="0">
              <a:buNone/>
              <a:defRPr>
                <a:solidFill>
                  <a:schemeClr val="accent6"/>
                </a:solidFill>
              </a:defRPr>
            </a:lvl2pPr>
            <a:lvl3pPr marL="457200" indent="0">
              <a:buNone/>
              <a:defRPr>
                <a:solidFill>
                  <a:schemeClr val="accent6"/>
                </a:solidFill>
              </a:defRPr>
            </a:lvl3pPr>
            <a:lvl4pPr marL="661988" indent="0">
              <a:buNone/>
              <a:defRPr>
                <a:solidFill>
                  <a:schemeClr val="accent6"/>
                </a:solidFill>
              </a:defRPr>
            </a:lvl4pPr>
            <a:lvl5pPr marL="855663" indent="0">
              <a:buNone/>
              <a:defRPr>
                <a:solidFill>
                  <a:schemeClr val="accent6"/>
                </a:solidFill>
              </a:defRPr>
            </a:lvl5pPr>
          </a:lstStyle>
          <a:p>
            <a:pPr lvl="0"/>
            <a:r>
              <a:rPr lang="en-US" dirty="0"/>
              <a:t>Descriptive text</a:t>
            </a:r>
          </a:p>
        </p:txBody>
      </p:sp>
    </p:spTree>
    <p:extLst>
      <p:ext uri="{BB962C8B-B14F-4D97-AF65-F5344CB8AC3E}">
        <p14:creationId xmlns:p14="http://schemas.microsoft.com/office/powerpoint/2010/main" val="3455035362"/>
      </p:ext>
    </p:extLst>
  </p:cSld>
  <p:clrMapOvr>
    <a:masterClrMapping/>
  </p:clrMapOvr>
  <p:transition>
    <p:fade/>
  </p:transition>
  <p:extLst>
    <p:ext uri="{DCECCB84-F9BA-43D5-87BE-67443E8EF086}">
      <p15:sldGuideLst xmlns:p15="http://schemas.microsoft.com/office/powerpoint/2012/main">
        <p15:guide id="16" pos="3754" userDrawn="1">
          <p15:clr>
            <a:srgbClr val="A4A3A4"/>
          </p15:clr>
        </p15:guide>
        <p15:guide id="17" pos="3931" userDrawn="1">
          <p15:clr>
            <a:srgbClr val="A4A3A4"/>
          </p15:clr>
        </p15:guide>
        <p15:guide id="20" pos="4937">
          <p15:clr>
            <a:srgbClr val="A4A3A4"/>
          </p15:clr>
        </p15:guide>
        <p15:guide id="21" pos="5133" userDrawn="1">
          <p15:clr>
            <a:srgbClr val="A4A3A4"/>
          </p15:clr>
        </p15:guide>
        <p15:guide id="24" pos="6123">
          <p15:clr>
            <a:srgbClr val="A4A3A4"/>
          </p15:clr>
        </p15:guide>
        <p15:guide id="25" pos="6308">
          <p15:clr>
            <a:srgbClr val="A4A3A4"/>
          </p15:clr>
        </p15:guide>
        <p15:guide id="28" orient="horz" pos="905">
          <p15:clr>
            <a:srgbClr val="5ACBF0"/>
          </p15:clr>
        </p15:guide>
        <p15:guide id="29" orient="horz" pos="1271">
          <p15:clr>
            <a:srgbClr val="5ACBF0"/>
          </p15:clr>
        </p15:guide>
        <p15:guide id="30" orient="horz" pos="288">
          <p15:clr>
            <a:srgbClr val="5ACBF0"/>
          </p15:clr>
        </p15:guide>
        <p15:guide id="31" orient="horz" pos="777" userDrawn="1">
          <p15:clr>
            <a:srgbClr val="FBAE40"/>
          </p15:clr>
        </p15:guide>
        <p15:guide id="32" orient="horz" pos="1162" userDrawn="1">
          <p15:clr>
            <a:srgbClr val="FBAE4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Slide 1">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A753517-0CF4-2145-AABB-8F14C26A09AD}"/>
              </a:ext>
            </a:extLst>
          </p:cNvPr>
          <p:cNvSpPr/>
          <p:nvPr userDrawn="1"/>
        </p:nvSpPr>
        <p:spPr bwMode="auto">
          <a:xfrm>
            <a:off x="-1" y="0"/>
            <a:ext cx="4065589"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62DDA6FD-CC5D-0345-82C4-633849427A60}"/>
              </a:ext>
            </a:extLst>
          </p:cNvPr>
          <p:cNvSpPr>
            <a:spLocks noGrp="1"/>
          </p:cNvSpPr>
          <p:nvPr>
            <p:ph type="title" hasCustomPrompt="1"/>
          </p:nvPr>
        </p:nvSpPr>
        <p:spPr>
          <a:xfrm>
            <a:off x="588264" y="585788"/>
            <a:ext cx="2824862" cy="850900"/>
          </a:xfrm>
        </p:spPr>
        <p:txBody>
          <a:bodyPr anchor="t">
            <a:noAutofit/>
          </a:bodyPr>
          <a:lstStyle>
            <a:lvl1pPr>
              <a:defRPr>
                <a:solidFill>
                  <a:schemeClr val="accent3"/>
                </a:solidFill>
              </a:defRPr>
            </a:lvl1pPr>
          </a:lstStyle>
          <a:p>
            <a:r>
              <a:rPr lang="en-US" dirty="0"/>
              <a:t>Hello</a:t>
            </a:r>
          </a:p>
        </p:txBody>
      </p:sp>
      <p:sp>
        <p:nvSpPr>
          <p:cNvPr id="25" name="Text Placeholder 24">
            <a:extLst>
              <a:ext uri="{FF2B5EF4-FFF2-40B4-BE49-F238E27FC236}">
                <a16:creationId xmlns:a16="http://schemas.microsoft.com/office/drawing/2014/main" id="{687B7084-FB17-304C-A2D7-1145E7FE9D5A}"/>
              </a:ext>
            </a:extLst>
          </p:cNvPr>
          <p:cNvSpPr>
            <a:spLocks noGrp="1"/>
          </p:cNvSpPr>
          <p:nvPr>
            <p:ph type="body" sz="quarter" idx="11" hasCustomPrompt="1"/>
          </p:nvPr>
        </p:nvSpPr>
        <p:spPr>
          <a:xfrm>
            <a:off x="7192963" y="1437685"/>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27" name="Text Placeholder 26">
            <a:extLst>
              <a:ext uri="{FF2B5EF4-FFF2-40B4-BE49-F238E27FC236}">
                <a16:creationId xmlns:a16="http://schemas.microsoft.com/office/drawing/2014/main" id="{0B58D5F9-9ECC-AE4D-AEE6-08C911DE2503}"/>
              </a:ext>
            </a:extLst>
          </p:cNvPr>
          <p:cNvSpPr>
            <a:spLocks noGrp="1"/>
          </p:cNvSpPr>
          <p:nvPr>
            <p:ph type="body" sz="quarter" idx="12" hasCustomPrompt="1"/>
          </p:nvPr>
        </p:nvSpPr>
        <p:spPr>
          <a:xfrm>
            <a:off x="7192963" y="1802269"/>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29" name="Text Placeholder 28">
            <a:extLst>
              <a:ext uri="{FF2B5EF4-FFF2-40B4-BE49-F238E27FC236}">
                <a16:creationId xmlns:a16="http://schemas.microsoft.com/office/drawing/2014/main" id="{688E32A6-35BF-E143-8E34-3EF1E3F217EA}"/>
              </a:ext>
            </a:extLst>
          </p:cNvPr>
          <p:cNvSpPr>
            <a:spLocks noGrp="1"/>
          </p:cNvSpPr>
          <p:nvPr>
            <p:ph type="body" sz="quarter" idx="13" hasCustomPrompt="1"/>
          </p:nvPr>
        </p:nvSpPr>
        <p:spPr>
          <a:xfrm>
            <a:off x="7192963" y="2200939"/>
            <a:ext cx="3835399" cy="1150185"/>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30" name="Text Placeholder 24">
            <a:extLst>
              <a:ext uri="{FF2B5EF4-FFF2-40B4-BE49-F238E27FC236}">
                <a16:creationId xmlns:a16="http://schemas.microsoft.com/office/drawing/2014/main" id="{0B57611E-E7C7-324D-8BF8-320980FF4F27}"/>
              </a:ext>
            </a:extLst>
          </p:cNvPr>
          <p:cNvSpPr>
            <a:spLocks noGrp="1"/>
          </p:cNvSpPr>
          <p:nvPr>
            <p:ph type="body" sz="quarter" idx="14" hasCustomPrompt="1"/>
          </p:nvPr>
        </p:nvSpPr>
        <p:spPr>
          <a:xfrm>
            <a:off x="7192963" y="4292600"/>
            <a:ext cx="383540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31" name="Text Placeholder 26">
            <a:extLst>
              <a:ext uri="{FF2B5EF4-FFF2-40B4-BE49-F238E27FC236}">
                <a16:creationId xmlns:a16="http://schemas.microsoft.com/office/drawing/2014/main" id="{3340D410-0B5B-4B4B-AEA6-2655A1EB04FD}"/>
              </a:ext>
            </a:extLst>
          </p:cNvPr>
          <p:cNvSpPr>
            <a:spLocks noGrp="1"/>
          </p:cNvSpPr>
          <p:nvPr>
            <p:ph type="body" sz="quarter" idx="15" hasCustomPrompt="1"/>
          </p:nvPr>
        </p:nvSpPr>
        <p:spPr>
          <a:xfrm>
            <a:off x="7192963" y="4657184"/>
            <a:ext cx="383540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32" name="Text Placeholder 28">
            <a:extLst>
              <a:ext uri="{FF2B5EF4-FFF2-40B4-BE49-F238E27FC236}">
                <a16:creationId xmlns:a16="http://schemas.microsoft.com/office/drawing/2014/main" id="{BD35ACAE-2494-4842-AAF6-13BCA3369290}"/>
              </a:ext>
            </a:extLst>
          </p:cNvPr>
          <p:cNvSpPr>
            <a:spLocks noGrp="1"/>
          </p:cNvSpPr>
          <p:nvPr>
            <p:ph type="body" sz="quarter" idx="16" hasCustomPrompt="1"/>
          </p:nvPr>
        </p:nvSpPr>
        <p:spPr>
          <a:xfrm>
            <a:off x="7192963" y="5055854"/>
            <a:ext cx="3835400" cy="1213183"/>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quis</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nostrud</a:t>
            </a:r>
            <a:r>
              <a:rPr lang="en-US" sz="1200" b="0" dirty="0">
                <a:solidFill>
                  <a:srgbClr val="505050"/>
                </a:solidFill>
                <a:latin typeface="Segoe UI" panose="020B0502040204020203" pitchFamily="34" charset="0"/>
                <a:cs typeface="Segoe UI" panose="020B0502040204020203" pitchFamily="34" charset="0"/>
              </a:rPr>
              <a:t> exercitation </a:t>
            </a:r>
            <a:r>
              <a:rPr lang="en-US" sz="1200" b="0" dirty="0" err="1">
                <a:solidFill>
                  <a:srgbClr val="505050"/>
                </a:solidFill>
                <a:latin typeface="Segoe UI" panose="020B0502040204020203" pitchFamily="34" charset="0"/>
                <a:cs typeface="Segoe UI" panose="020B0502040204020203" pitchFamily="34" charset="0"/>
              </a:rPr>
              <a:t>ullamco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laboris</a:t>
            </a:r>
            <a:r>
              <a:rPr lang="en-US" sz="1200" b="0" dirty="0">
                <a:solidFill>
                  <a:srgbClr val="505050"/>
                </a:solidFill>
                <a:latin typeface="Segoe UI" panose="020B0502040204020203" pitchFamily="34" charset="0"/>
                <a:cs typeface="Segoe UI" panose="020B0502040204020203" pitchFamily="34" charset="0"/>
              </a:rPr>
              <a:t> nisi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aliquip</a:t>
            </a:r>
            <a:r>
              <a:rPr lang="en-US" sz="1200" b="0" dirty="0">
                <a:solidFill>
                  <a:srgbClr val="505050"/>
                </a:solidFill>
                <a:latin typeface="Segoe UI" panose="020B0502040204020203" pitchFamily="34" charset="0"/>
                <a:cs typeface="Segoe UI" panose="020B0502040204020203" pitchFamily="34" charset="0"/>
              </a:rPr>
              <a:t> ex </a:t>
            </a:r>
            <a:r>
              <a:rPr lang="en-US" sz="1200" b="0" dirty="0" err="1">
                <a:solidFill>
                  <a:srgbClr val="505050"/>
                </a:solidFill>
                <a:latin typeface="Segoe UI" panose="020B0502040204020203" pitchFamily="34" charset="0"/>
                <a:cs typeface="Segoe UI" panose="020B0502040204020203" pitchFamily="34" charset="0"/>
              </a:rPr>
              <a:t>ea</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commodo</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consequat</a:t>
            </a:r>
            <a:r>
              <a:rPr lang="en-US" sz="1200" b="0" dirty="0">
                <a:solidFill>
                  <a:srgbClr val="505050"/>
                </a:solidFill>
                <a:latin typeface="Segoe UI" panose="020B0502040204020203" pitchFamily="34" charset="0"/>
                <a:cs typeface="Segoe UI" panose="020B0502040204020203" pitchFamily="34" charset="0"/>
              </a:rPr>
              <a:t>. </a:t>
            </a:r>
          </a:p>
        </p:txBody>
      </p:sp>
      <p:sp>
        <p:nvSpPr>
          <p:cNvPr id="40" name="Picture Placeholder 39">
            <a:extLst>
              <a:ext uri="{FF2B5EF4-FFF2-40B4-BE49-F238E27FC236}">
                <a16:creationId xmlns:a16="http://schemas.microsoft.com/office/drawing/2014/main" id="{BA73218E-471B-984D-AF23-10EDB19E9A7F}"/>
              </a:ext>
            </a:extLst>
          </p:cNvPr>
          <p:cNvSpPr>
            <a:spLocks noGrp="1"/>
          </p:cNvSpPr>
          <p:nvPr>
            <p:ph type="pic" sz="quarter" idx="17"/>
          </p:nvPr>
        </p:nvSpPr>
        <p:spPr>
          <a:xfrm>
            <a:off x="5314950" y="1436687"/>
            <a:ext cx="1576800" cy="1576800"/>
          </a:xfrm>
          <a:prstGeom prst="ellipse">
            <a:avLst/>
          </a:prstGeom>
        </p:spPr>
        <p:txBody>
          <a:bodyPr/>
          <a:lstStyle>
            <a:lvl1pPr>
              <a:defRPr sz="1000"/>
            </a:lvl1pPr>
          </a:lstStyle>
          <a:p>
            <a:r>
              <a:rPr lang="en-US"/>
              <a:t>Click icon to add picture</a:t>
            </a:r>
            <a:endParaRPr lang="en-US" dirty="0"/>
          </a:p>
        </p:txBody>
      </p:sp>
      <p:sp>
        <p:nvSpPr>
          <p:cNvPr id="41" name="Picture Placeholder 39">
            <a:extLst>
              <a:ext uri="{FF2B5EF4-FFF2-40B4-BE49-F238E27FC236}">
                <a16:creationId xmlns:a16="http://schemas.microsoft.com/office/drawing/2014/main" id="{0DF309B0-7379-4C44-A541-B4343B549DC2}"/>
              </a:ext>
            </a:extLst>
          </p:cNvPr>
          <p:cNvSpPr>
            <a:spLocks noGrp="1"/>
          </p:cNvSpPr>
          <p:nvPr>
            <p:ph type="pic" sz="quarter" idx="18"/>
          </p:nvPr>
        </p:nvSpPr>
        <p:spPr>
          <a:xfrm>
            <a:off x="5314950" y="4293096"/>
            <a:ext cx="1576800" cy="1576800"/>
          </a:xfrm>
          <a:prstGeom prst="ellipse">
            <a:avLst/>
          </a:prstGeom>
        </p:spPr>
        <p:txBody>
          <a:bodyPr/>
          <a:lstStyle>
            <a:lvl1pPr>
              <a:defRPr sz="1000"/>
            </a:lvl1pPr>
          </a:lstStyle>
          <a:p>
            <a:r>
              <a:rPr lang="en-US"/>
              <a:t>Click icon to add picture</a:t>
            </a:r>
            <a:endParaRPr lang="en-US" dirty="0"/>
          </a:p>
        </p:txBody>
      </p:sp>
    </p:spTree>
    <p:extLst>
      <p:ext uri="{BB962C8B-B14F-4D97-AF65-F5344CB8AC3E}">
        <p14:creationId xmlns:p14="http://schemas.microsoft.com/office/powerpoint/2010/main" val="835566677"/>
      </p:ext>
    </p:extLst>
  </p:cSld>
  <p:clrMapOvr>
    <a:masterClrMapping/>
  </p:clrMapOvr>
  <p:transition>
    <p:fade/>
  </p:transition>
  <p:extLst>
    <p:ext uri="{DCECCB84-F9BA-43D5-87BE-67443E8EF086}">
      <p15:sldGuideLst xmlns:p15="http://schemas.microsoft.com/office/powerpoint/2012/main">
        <p15:guide id="11" pos="2150">
          <p15:clr>
            <a:srgbClr val="A4A3A4"/>
          </p15:clr>
        </p15:guide>
        <p15:guide id="12" pos="2561">
          <p15:clr>
            <a:srgbClr val="A4A3A4"/>
          </p15:clr>
        </p15:guide>
        <p15:guide id="13" pos="2744">
          <p15:clr>
            <a:srgbClr val="A4A3A4"/>
          </p15:clr>
        </p15:guide>
        <p15:guide id="14" pos="3161" userDrawn="1">
          <p15:clr>
            <a:srgbClr val="A4A3A4"/>
          </p15:clr>
        </p15:guide>
        <p15:guide id="15" pos="3348" userDrawn="1">
          <p15:clr>
            <a:srgbClr val="A4A3A4"/>
          </p15:clr>
        </p15:guide>
        <p15:guide id="18" pos="4342" userDrawn="1">
          <p15:clr>
            <a:srgbClr val="A4A3A4"/>
          </p15:clr>
        </p15:guide>
        <p15:guide id="19" pos="4531" userDrawn="1">
          <p15:clr>
            <a:srgbClr val="A4A3A4"/>
          </p15:clr>
        </p15:guide>
        <p15:guide id="28" orient="horz" pos="905">
          <p15:clr>
            <a:srgbClr val="5ACBF0"/>
          </p15:clr>
        </p15:guide>
        <p15:guide id="30" orient="horz" pos="288">
          <p15:clr>
            <a:srgbClr val="5ACBF0"/>
          </p15:clr>
        </p15:guide>
        <p15:guide id="31" orient="horz" pos="2704" userDrawn="1">
          <p15:clr>
            <a:srgbClr val="5ACBF0"/>
          </p15:clr>
        </p15:guide>
        <p15:guide id="32" pos="6947" userDrawn="1">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3_4-colum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C7F020-426C-5E40-B5A3-0630A950B075}"/>
              </a:ext>
            </a:extLst>
          </p:cNvPr>
          <p:cNvSpPr/>
          <p:nvPr userDrawn="1"/>
        </p:nvSpPr>
        <p:spPr bwMode="auto">
          <a:xfrm>
            <a:off x="1" y="0"/>
            <a:ext cx="12192000" cy="1439693"/>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
        <p:nvSpPr>
          <p:cNvPr id="3" name="Title 1">
            <a:extLst>
              <a:ext uri="{FF2B5EF4-FFF2-40B4-BE49-F238E27FC236}">
                <a16:creationId xmlns:a16="http://schemas.microsoft.com/office/drawing/2014/main" id="{EFA85E99-F542-B24A-B446-DFECA22023E3}"/>
              </a:ext>
            </a:extLst>
          </p:cNvPr>
          <p:cNvSpPr>
            <a:spLocks noGrp="1"/>
          </p:cNvSpPr>
          <p:nvPr>
            <p:ph type="title" hasCustomPrompt="1"/>
          </p:nvPr>
        </p:nvSpPr>
        <p:spPr>
          <a:xfrm>
            <a:off x="588263" y="457200"/>
            <a:ext cx="11018520" cy="553998"/>
          </a:xfrm>
        </p:spPr>
        <p:txBody>
          <a:bodyPr>
            <a:spAutoFit/>
          </a:bodyPr>
          <a:lstStyle>
            <a:lvl1pPr>
              <a:defRPr>
                <a:solidFill>
                  <a:schemeClr val="accent3"/>
                </a:solidFill>
              </a:defRPr>
            </a:lvl1pPr>
          </a:lstStyle>
          <a:p>
            <a:r>
              <a:rPr lang="en-US" dirty="0"/>
              <a:t>The Team</a:t>
            </a:r>
          </a:p>
        </p:txBody>
      </p:sp>
      <p:sp>
        <p:nvSpPr>
          <p:cNvPr id="4" name="Text Placeholder 24">
            <a:extLst>
              <a:ext uri="{FF2B5EF4-FFF2-40B4-BE49-F238E27FC236}">
                <a16:creationId xmlns:a16="http://schemas.microsoft.com/office/drawing/2014/main" id="{DAB7DD0E-9CE8-8B49-86A4-00493B0A2C63}"/>
              </a:ext>
            </a:extLst>
          </p:cNvPr>
          <p:cNvSpPr>
            <a:spLocks noGrp="1"/>
          </p:cNvSpPr>
          <p:nvPr>
            <p:ph type="body" sz="quarter" idx="11" hasCustomPrompt="1"/>
          </p:nvPr>
        </p:nvSpPr>
        <p:spPr>
          <a:xfrm>
            <a:off x="601664" y="4408341"/>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5" name="Text Placeholder 26">
            <a:extLst>
              <a:ext uri="{FF2B5EF4-FFF2-40B4-BE49-F238E27FC236}">
                <a16:creationId xmlns:a16="http://schemas.microsoft.com/office/drawing/2014/main" id="{5B9FC220-0063-D14C-BAC7-29C374D5E3B9}"/>
              </a:ext>
            </a:extLst>
          </p:cNvPr>
          <p:cNvSpPr>
            <a:spLocks noGrp="1"/>
          </p:cNvSpPr>
          <p:nvPr>
            <p:ph type="body" sz="quarter" idx="12" hasCustomPrompt="1"/>
          </p:nvPr>
        </p:nvSpPr>
        <p:spPr>
          <a:xfrm>
            <a:off x="601664" y="4772925"/>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6" name="Text Placeholder 28">
            <a:extLst>
              <a:ext uri="{FF2B5EF4-FFF2-40B4-BE49-F238E27FC236}">
                <a16:creationId xmlns:a16="http://schemas.microsoft.com/office/drawing/2014/main" id="{F06C21F1-452A-864F-9F3D-BF7065232F59}"/>
              </a:ext>
            </a:extLst>
          </p:cNvPr>
          <p:cNvSpPr>
            <a:spLocks noGrp="1"/>
          </p:cNvSpPr>
          <p:nvPr>
            <p:ph type="body" sz="quarter" idx="13" hasCustomPrompt="1"/>
          </p:nvPr>
        </p:nvSpPr>
        <p:spPr>
          <a:xfrm>
            <a:off x="601664" y="5171595"/>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7" name="Text Placeholder 24">
            <a:extLst>
              <a:ext uri="{FF2B5EF4-FFF2-40B4-BE49-F238E27FC236}">
                <a16:creationId xmlns:a16="http://schemas.microsoft.com/office/drawing/2014/main" id="{CBF991A4-66F2-0E4F-8612-F380FB5985B0}"/>
              </a:ext>
            </a:extLst>
          </p:cNvPr>
          <p:cNvSpPr>
            <a:spLocks noGrp="1"/>
          </p:cNvSpPr>
          <p:nvPr>
            <p:ph type="body" sz="quarter" idx="14" hasCustomPrompt="1"/>
          </p:nvPr>
        </p:nvSpPr>
        <p:spPr>
          <a:xfrm>
            <a:off x="341312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8" name="Text Placeholder 26">
            <a:extLst>
              <a:ext uri="{FF2B5EF4-FFF2-40B4-BE49-F238E27FC236}">
                <a16:creationId xmlns:a16="http://schemas.microsoft.com/office/drawing/2014/main" id="{B204FDE1-FBCB-1E43-8DBA-A33A86502D94}"/>
              </a:ext>
            </a:extLst>
          </p:cNvPr>
          <p:cNvSpPr>
            <a:spLocks noGrp="1"/>
          </p:cNvSpPr>
          <p:nvPr>
            <p:ph type="body" sz="quarter" idx="15" hasCustomPrompt="1"/>
          </p:nvPr>
        </p:nvSpPr>
        <p:spPr>
          <a:xfrm>
            <a:off x="341312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9" name="Text Placeholder 28">
            <a:extLst>
              <a:ext uri="{FF2B5EF4-FFF2-40B4-BE49-F238E27FC236}">
                <a16:creationId xmlns:a16="http://schemas.microsoft.com/office/drawing/2014/main" id="{48D95D5C-AD2C-964E-B8BB-ECD883345B16}"/>
              </a:ext>
            </a:extLst>
          </p:cNvPr>
          <p:cNvSpPr>
            <a:spLocks noGrp="1"/>
          </p:cNvSpPr>
          <p:nvPr>
            <p:ph type="body" sz="quarter" idx="16" hasCustomPrompt="1"/>
          </p:nvPr>
        </p:nvSpPr>
        <p:spPr>
          <a:xfrm>
            <a:off x="341312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0" name="Text Placeholder 24">
            <a:extLst>
              <a:ext uri="{FF2B5EF4-FFF2-40B4-BE49-F238E27FC236}">
                <a16:creationId xmlns:a16="http://schemas.microsoft.com/office/drawing/2014/main" id="{B7C50AAD-D67F-C045-84A8-3B74373D32E9}"/>
              </a:ext>
            </a:extLst>
          </p:cNvPr>
          <p:cNvSpPr>
            <a:spLocks noGrp="1"/>
          </p:cNvSpPr>
          <p:nvPr>
            <p:ph type="body" sz="quarter" idx="17" hasCustomPrompt="1"/>
          </p:nvPr>
        </p:nvSpPr>
        <p:spPr>
          <a:xfrm>
            <a:off x="6256338"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1" name="Text Placeholder 26">
            <a:extLst>
              <a:ext uri="{FF2B5EF4-FFF2-40B4-BE49-F238E27FC236}">
                <a16:creationId xmlns:a16="http://schemas.microsoft.com/office/drawing/2014/main" id="{7B3F54B5-7211-D041-822C-DDBBC93FDE34}"/>
              </a:ext>
            </a:extLst>
          </p:cNvPr>
          <p:cNvSpPr>
            <a:spLocks noGrp="1"/>
          </p:cNvSpPr>
          <p:nvPr>
            <p:ph type="body" sz="quarter" idx="18" hasCustomPrompt="1"/>
          </p:nvPr>
        </p:nvSpPr>
        <p:spPr>
          <a:xfrm>
            <a:off x="6256338"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2" name="Text Placeholder 28">
            <a:extLst>
              <a:ext uri="{FF2B5EF4-FFF2-40B4-BE49-F238E27FC236}">
                <a16:creationId xmlns:a16="http://schemas.microsoft.com/office/drawing/2014/main" id="{A80F42EC-DE4B-5144-99F7-4F92622AAE27}"/>
              </a:ext>
            </a:extLst>
          </p:cNvPr>
          <p:cNvSpPr>
            <a:spLocks noGrp="1"/>
          </p:cNvSpPr>
          <p:nvPr>
            <p:ph type="body" sz="quarter" idx="19" hasCustomPrompt="1"/>
          </p:nvPr>
        </p:nvSpPr>
        <p:spPr>
          <a:xfrm>
            <a:off x="6256338"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13" name="Text Placeholder 24">
            <a:extLst>
              <a:ext uri="{FF2B5EF4-FFF2-40B4-BE49-F238E27FC236}">
                <a16:creationId xmlns:a16="http://schemas.microsoft.com/office/drawing/2014/main" id="{96B9F418-E7FC-8B4D-B6DF-D05F59C88194}"/>
              </a:ext>
            </a:extLst>
          </p:cNvPr>
          <p:cNvSpPr>
            <a:spLocks noGrp="1"/>
          </p:cNvSpPr>
          <p:nvPr>
            <p:ph type="body" sz="quarter" idx="20" hasCustomPrompt="1"/>
          </p:nvPr>
        </p:nvSpPr>
        <p:spPr>
          <a:xfrm>
            <a:off x="9070975" y="4400550"/>
            <a:ext cx="2520950" cy="276999"/>
          </a:xfrm>
        </p:spPr>
        <p:txBody>
          <a:bodyPr/>
          <a:lstStyle>
            <a:lvl1pPr marL="0" indent="0">
              <a:buNone/>
              <a:defRPr sz="1800">
                <a:latin typeface="+mj-lt"/>
              </a:defRPr>
            </a:lvl1pPr>
            <a:lvl2pPr marL="228600" indent="0">
              <a:buNone/>
              <a:defRPr sz="1800">
                <a:latin typeface="+mj-lt"/>
              </a:defRPr>
            </a:lvl2pPr>
            <a:lvl3pPr marL="457200" indent="0">
              <a:buNone/>
              <a:defRPr sz="1800">
                <a:latin typeface="+mj-lt"/>
              </a:defRPr>
            </a:lvl3pPr>
            <a:lvl4pPr marL="661988" indent="0">
              <a:buNone/>
              <a:defRPr sz="1800">
                <a:latin typeface="+mj-lt"/>
              </a:defRPr>
            </a:lvl4pPr>
            <a:lvl5pPr marL="855663" indent="0">
              <a:buNone/>
              <a:defRPr sz="1800">
                <a:latin typeface="+mj-lt"/>
              </a:defRPr>
            </a:lvl5pPr>
          </a:lstStyle>
          <a:p>
            <a:pPr lvl="0"/>
            <a:r>
              <a:rPr lang="en-US" dirty="0" err="1"/>
              <a:t>Firstname</a:t>
            </a:r>
            <a:r>
              <a:rPr lang="en-US" dirty="0"/>
              <a:t> </a:t>
            </a:r>
            <a:r>
              <a:rPr lang="en-US" dirty="0" err="1"/>
              <a:t>Lastname</a:t>
            </a:r>
            <a:endParaRPr lang="en-US" dirty="0"/>
          </a:p>
        </p:txBody>
      </p:sp>
      <p:sp>
        <p:nvSpPr>
          <p:cNvPr id="14" name="Text Placeholder 26">
            <a:extLst>
              <a:ext uri="{FF2B5EF4-FFF2-40B4-BE49-F238E27FC236}">
                <a16:creationId xmlns:a16="http://schemas.microsoft.com/office/drawing/2014/main" id="{3C77D641-147C-1940-8BCB-2C5F61CDAA9A}"/>
              </a:ext>
            </a:extLst>
          </p:cNvPr>
          <p:cNvSpPr>
            <a:spLocks noGrp="1"/>
          </p:cNvSpPr>
          <p:nvPr>
            <p:ph type="body" sz="quarter" idx="21" hasCustomPrompt="1"/>
          </p:nvPr>
        </p:nvSpPr>
        <p:spPr>
          <a:xfrm>
            <a:off x="9070975" y="4765134"/>
            <a:ext cx="2520950" cy="215444"/>
          </a:xfrm>
        </p:spPr>
        <p:txBody>
          <a:bodyPr/>
          <a:lstStyle>
            <a:lvl1pPr marL="0" indent="0">
              <a:buNone/>
              <a:defRPr sz="1400"/>
            </a:lvl1pPr>
            <a:lvl2pPr marL="228600" indent="0">
              <a:buNone/>
              <a:defRPr sz="1400"/>
            </a:lvl2pPr>
            <a:lvl3pPr marL="457200" indent="0">
              <a:buNone/>
              <a:defRPr sz="1400"/>
            </a:lvl3pPr>
            <a:lvl4pPr marL="661988" indent="0">
              <a:buNone/>
              <a:defRPr sz="1400"/>
            </a:lvl4pPr>
            <a:lvl5pPr marL="855663" indent="0">
              <a:buNone/>
              <a:defRPr sz="1400"/>
            </a:lvl5pPr>
          </a:lstStyle>
          <a:p>
            <a:pPr lvl="0"/>
            <a:r>
              <a:rPr lang="en-US" dirty="0"/>
              <a:t>Title</a:t>
            </a:r>
          </a:p>
        </p:txBody>
      </p:sp>
      <p:sp>
        <p:nvSpPr>
          <p:cNvPr id="15" name="Text Placeholder 28">
            <a:extLst>
              <a:ext uri="{FF2B5EF4-FFF2-40B4-BE49-F238E27FC236}">
                <a16:creationId xmlns:a16="http://schemas.microsoft.com/office/drawing/2014/main" id="{68B31C8F-F786-E643-88DC-4AE14C437072}"/>
              </a:ext>
            </a:extLst>
          </p:cNvPr>
          <p:cNvSpPr>
            <a:spLocks noGrp="1"/>
          </p:cNvSpPr>
          <p:nvPr>
            <p:ph type="body" sz="quarter" idx="22" hasCustomPrompt="1"/>
          </p:nvPr>
        </p:nvSpPr>
        <p:spPr>
          <a:xfrm>
            <a:off x="9070975" y="5163804"/>
            <a:ext cx="2520950" cy="923330"/>
          </a:xfrm>
        </p:spPr>
        <p:txBody>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200">
                <a:solidFill>
                  <a:schemeClr val="accent6"/>
                </a:solidFill>
              </a:defRPr>
            </a:lvl1pPr>
            <a:lvl2pPr marL="228600" indent="0">
              <a:buNone/>
              <a:defRPr/>
            </a:lvl2pPr>
            <a:lvl3pPr marL="457200" indent="0">
              <a:buNone/>
              <a:defRPr/>
            </a:lvl3pPr>
            <a:lvl4pPr marL="661988" indent="0">
              <a:buNone/>
              <a:defRPr/>
            </a:lvl4pPr>
            <a:lvl5pPr marL="855663" indent="0">
              <a:buNone/>
              <a:defRPr/>
            </a:lvl5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lang="en-US" sz="1200" b="0" dirty="0">
                <a:solidFill>
                  <a:srgbClr val="505050"/>
                </a:solidFill>
                <a:latin typeface="Segoe UI" panose="020B0502040204020203" pitchFamily="34" charset="0"/>
                <a:cs typeface="Segoe UI" panose="020B0502040204020203" pitchFamily="34" charset="0"/>
              </a:rPr>
              <a:t>About: Lorem ipsum dolor sit </a:t>
            </a:r>
            <a:r>
              <a:rPr lang="en-US" sz="1200" b="0" dirty="0" err="1">
                <a:solidFill>
                  <a:srgbClr val="505050"/>
                </a:solidFill>
                <a:latin typeface="Segoe UI" panose="020B0502040204020203" pitchFamily="34" charset="0"/>
                <a:cs typeface="Segoe UI" panose="020B0502040204020203" pitchFamily="34" charset="0"/>
              </a:rPr>
              <a:t>amet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consectetur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adipiscing</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elit</a:t>
            </a:r>
            <a:r>
              <a:rPr lang="en-US" sz="1200" b="0" dirty="0">
                <a:solidFill>
                  <a:srgbClr val="505050"/>
                </a:solidFill>
                <a:latin typeface="Segoe UI" panose="020B0502040204020203" pitchFamily="34" charset="0"/>
                <a:cs typeface="Segoe UI" panose="020B0502040204020203" pitchFamily="34" charset="0"/>
              </a:rPr>
              <a:t>, sed do </a:t>
            </a:r>
            <a:r>
              <a:rPr lang="en-US" sz="1200" b="0" dirty="0" err="1">
                <a:solidFill>
                  <a:srgbClr val="505050"/>
                </a:solidFill>
                <a:latin typeface="Segoe UI" panose="020B0502040204020203" pitchFamily="34" charset="0"/>
                <a:cs typeface="Segoe UI" panose="020B0502040204020203" pitchFamily="34" charset="0"/>
              </a:rPr>
              <a:t>eiusmod</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tempor</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incididunt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ut</a:t>
            </a:r>
            <a:r>
              <a:rPr lang="en-US" sz="1200" b="0" dirty="0">
                <a:solidFill>
                  <a:srgbClr val="505050"/>
                </a:solidFill>
                <a:latin typeface="Segoe UI" panose="020B0502040204020203" pitchFamily="34" charset="0"/>
                <a:cs typeface="Segoe UI" panose="020B0502040204020203" pitchFamily="34" charset="0"/>
              </a:rPr>
              <a:t> </a:t>
            </a:r>
            <a:r>
              <a:rPr lang="en-US" sz="1200" b="0" dirty="0" err="1">
                <a:solidFill>
                  <a:srgbClr val="505050"/>
                </a:solidFill>
                <a:latin typeface="Segoe UI" panose="020B0502040204020203" pitchFamily="34" charset="0"/>
                <a:cs typeface="Segoe UI" panose="020B0502040204020203" pitchFamily="34" charset="0"/>
              </a:rPr>
              <a:t>labore</a:t>
            </a:r>
            <a:r>
              <a:rPr lang="en-US" sz="1200" b="0" dirty="0">
                <a:solidFill>
                  <a:srgbClr val="505050"/>
                </a:solidFill>
                <a:latin typeface="Segoe UI" panose="020B0502040204020203" pitchFamily="34" charset="0"/>
                <a:cs typeface="Segoe UI" panose="020B0502040204020203" pitchFamily="34" charset="0"/>
              </a:rPr>
              <a:t> et dolore magna </a:t>
            </a:r>
            <a:r>
              <a:rPr lang="en-US" sz="1200" b="0" dirty="0" err="1">
                <a:solidFill>
                  <a:srgbClr val="505050"/>
                </a:solidFill>
                <a:latin typeface="Segoe UI" panose="020B0502040204020203" pitchFamily="34" charset="0"/>
                <a:cs typeface="Segoe UI" panose="020B0502040204020203" pitchFamily="34" charset="0"/>
              </a:rPr>
              <a:t>aliqua</a:t>
            </a:r>
            <a:r>
              <a:rPr lang="en-US" sz="1200" b="0" dirty="0">
                <a:solidFill>
                  <a:srgbClr val="505050"/>
                </a:solidFill>
                <a:latin typeface="Segoe UI" panose="020B0502040204020203" pitchFamily="34" charset="0"/>
                <a:cs typeface="Segoe UI" panose="020B0502040204020203" pitchFamily="34" charset="0"/>
              </a:rPr>
              <a:t>. Ut </a:t>
            </a:r>
            <a:r>
              <a:rPr lang="en-US" sz="1200" b="0" dirty="0" err="1">
                <a:solidFill>
                  <a:srgbClr val="505050"/>
                </a:solidFill>
                <a:latin typeface="Segoe UI" panose="020B0502040204020203" pitchFamily="34" charset="0"/>
                <a:cs typeface="Segoe UI" panose="020B0502040204020203" pitchFamily="34" charset="0"/>
              </a:rPr>
              <a:t>enim</a:t>
            </a:r>
            <a:r>
              <a:rPr lang="en-US" sz="1200" b="0" dirty="0">
                <a:solidFill>
                  <a:srgbClr val="505050"/>
                </a:solidFill>
                <a:latin typeface="Segoe UI" panose="020B0502040204020203" pitchFamily="34" charset="0"/>
                <a:cs typeface="Segoe UI" panose="020B0502040204020203" pitchFamily="34" charset="0"/>
              </a:rPr>
              <a:t> ad minim </a:t>
            </a:r>
            <a:r>
              <a:rPr lang="en-US" sz="1200" b="0" dirty="0" err="1">
                <a:solidFill>
                  <a:srgbClr val="505050"/>
                </a:solidFill>
                <a:latin typeface="Segoe UI" panose="020B0502040204020203" pitchFamily="34" charset="0"/>
                <a:cs typeface="Segoe UI" panose="020B0502040204020203" pitchFamily="34" charset="0"/>
              </a:rPr>
              <a:t>veniam</a:t>
            </a:r>
            <a:r>
              <a:rPr lang="en-US" sz="1200" b="0" dirty="0">
                <a:solidFill>
                  <a:srgbClr val="505050"/>
                </a:solidFill>
                <a:latin typeface="Segoe UI" panose="020B0502040204020203" pitchFamily="34" charset="0"/>
                <a:cs typeface="Segoe UI" panose="020B0502040204020203" pitchFamily="34" charset="0"/>
              </a:rPr>
              <a:t>.</a:t>
            </a:r>
          </a:p>
        </p:txBody>
      </p:sp>
      <p:sp>
        <p:nvSpPr>
          <p:cNvPr id="24" name="Picture Placeholder 16">
            <a:extLst>
              <a:ext uri="{FF2B5EF4-FFF2-40B4-BE49-F238E27FC236}">
                <a16:creationId xmlns:a16="http://schemas.microsoft.com/office/drawing/2014/main" id="{8644B5A4-4C62-164B-9FCA-E1A62ECDC6A0}"/>
              </a:ext>
            </a:extLst>
          </p:cNvPr>
          <p:cNvSpPr>
            <a:spLocks noGrp="1"/>
          </p:cNvSpPr>
          <p:nvPr>
            <p:ph type="pic" sz="quarter" idx="23"/>
          </p:nvPr>
        </p:nvSpPr>
        <p:spPr>
          <a:xfrm>
            <a:off x="774200" y="1785409"/>
            <a:ext cx="2160000" cy="2160000"/>
          </a:xfrm>
          <a:prstGeom prst="ellipse">
            <a:avLst/>
          </a:prstGeom>
          <a:ln>
            <a:noFill/>
          </a:ln>
        </p:spPr>
        <p:txBody>
          <a:bodyPr/>
          <a:lstStyle/>
          <a:p>
            <a:r>
              <a:rPr lang="en-US"/>
              <a:t>Click icon to add picture</a:t>
            </a:r>
            <a:endParaRPr lang="en-US" dirty="0"/>
          </a:p>
        </p:txBody>
      </p:sp>
      <p:sp>
        <p:nvSpPr>
          <p:cNvPr id="26" name="Picture Placeholder 16">
            <a:extLst>
              <a:ext uri="{FF2B5EF4-FFF2-40B4-BE49-F238E27FC236}">
                <a16:creationId xmlns:a16="http://schemas.microsoft.com/office/drawing/2014/main" id="{7216C99D-59E0-D148-8FD5-A06B5D098A96}"/>
              </a:ext>
            </a:extLst>
          </p:cNvPr>
          <p:cNvSpPr>
            <a:spLocks noGrp="1"/>
          </p:cNvSpPr>
          <p:nvPr>
            <p:ph type="pic" sz="quarter" idx="24"/>
          </p:nvPr>
        </p:nvSpPr>
        <p:spPr>
          <a:xfrm>
            <a:off x="3603125" y="1785409"/>
            <a:ext cx="2160000" cy="2160000"/>
          </a:xfrm>
          <a:prstGeom prst="ellipse">
            <a:avLst/>
          </a:prstGeom>
          <a:ln>
            <a:noFill/>
          </a:ln>
        </p:spPr>
        <p:txBody>
          <a:bodyPr/>
          <a:lstStyle/>
          <a:p>
            <a:r>
              <a:rPr lang="en-US"/>
              <a:t>Click icon to add picture</a:t>
            </a:r>
            <a:endParaRPr lang="en-US" dirty="0"/>
          </a:p>
        </p:txBody>
      </p:sp>
      <p:sp>
        <p:nvSpPr>
          <p:cNvPr id="28" name="Picture Placeholder 16">
            <a:extLst>
              <a:ext uri="{FF2B5EF4-FFF2-40B4-BE49-F238E27FC236}">
                <a16:creationId xmlns:a16="http://schemas.microsoft.com/office/drawing/2014/main" id="{D4B99A33-76D9-4843-8919-AD5FEF9A31F2}"/>
              </a:ext>
            </a:extLst>
          </p:cNvPr>
          <p:cNvSpPr>
            <a:spLocks noGrp="1"/>
          </p:cNvSpPr>
          <p:nvPr>
            <p:ph type="pic" sz="quarter" idx="25"/>
          </p:nvPr>
        </p:nvSpPr>
        <p:spPr>
          <a:xfrm>
            <a:off x="6428875" y="1785409"/>
            <a:ext cx="2160000" cy="2160000"/>
          </a:xfrm>
          <a:prstGeom prst="ellipse">
            <a:avLst/>
          </a:prstGeom>
          <a:ln>
            <a:noFill/>
          </a:ln>
        </p:spPr>
        <p:txBody>
          <a:bodyPr/>
          <a:lstStyle/>
          <a:p>
            <a:r>
              <a:rPr lang="en-US"/>
              <a:t>Click icon to add picture</a:t>
            </a:r>
            <a:endParaRPr lang="en-US" dirty="0"/>
          </a:p>
        </p:txBody>
      </p:sp>
      <p:sp>
        <p:nvSpPr>
          <p:cNvPr id="30" name="Picture Placeholder 16">
            <a:extLst>
              <a:ext uri="{FF2B5EF4-FFF2-40B4-BE49-F238E27FC236}">
                <a16:creationId xmlns:a16="http://schemas.microsoft.com/office/drawing/2014/main" id="{961589AC-2E68-5C4F-BF84-D883C8663119}"/>
              </a:ext>
            </a:extLst>
          </p:cNvPr>
          <p:cNvSpPr>
            <a:spLocks noGrp="1"/>
          </p:cNvSpPr>
          <p:nvPr>
            <p:ph type="pic" sz="quarter" idx="26"/>
          </p:nvPr>
        </p:nvSpPr>
        <p:spPr>
          <a:xfrm>
            <a:off x="9260975" y="1785409"/>
            <a:ext cx="2160000" cy="2160000"/>
          </a:xfrm>
          <a:prstGeom prst="ellipse">
            <a:avLst/>
          </a:prstGeom>
          <a:ln>
            <a:noFill/>
          </a:ln>
        </p:spPr>
        <p:txBody>
          <a:bodyPr/>
          <a:lstStyle/>
          <a:p>
            <a:r>
              <a:rPr lang="en-US"/>
              <a:t>Click icon to add picture</a:t>
            </a:r>
            <a:endParaRPr lang="en-US" dirty="0"/>
          </a:p>
        </p:txBody>
      </p:sp>
    </p:spTree>
    <p:extLst>
      <p:ext uri="{BB962C8B-B14F-4D97-AF65-F5344CB8AC3E}">
        <p14:creationId xmlns:p14="http://schemas.microsoft.com/office/powerpoint/2010/main" val="648551354"/>
      </p:ext>
    </p:extLst>
  </p:cSld>
  <p:clrMapOvr>
    <a:masterClrMapping/>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0" pos="1967">
          <p15:clr>
            <a:srgbClr val="A4A3A4"/>
          </p15:clr>
        </p15:guide>
        <p15:guide id="11" pos="2150">
          <p15:clr>
            <a:srgbClr val="A4A3A4"/>
          </p15:clr>
        </p15:guide>
        <p15:guide id="16" pos="3749">
          <p15:clr>
            <a:srgbClr val="A4A3A4"/>
          </p15:clr>
        </p15:guide>
        <p15:guide id="17" pos="3932">
          <p15:clr>
            <a:srgbClr val="A4A3A4"/>
          </p15:clr>
        </p15:guide>
        <p15:guide id="22" pos="5529">
          <p15:clr>
            <a:srgbClr val="A4A3A4"/>
          </p15:clr>
        </p15:guide>
        <p15:guide id="23" pos="5714">
          <p15:clr>
            <a:srgbClr val="A4A3A4"/>
          </p15:clr>
        </p15:guide>
        <p15:guide id="28" pos="3840">
          <p15:clr>
            <a:srgbClr val="F26B43"/>
          </p15:clr>
        </p15:guide>
        <p15:guide id="29" pos="5576">
          <p15:clr>
            <a:srgbClr val="F26B43"/>
          </p15:clr>
        </p15:guide>
        <p15:guide id="30" pos="2105">
          <p15:clr>
            <a:srgbClr val="F26B43"/>
          </p15:clr>
        </p15:guide>
        <p15:guide id="31" orient="horz" pos="2772" userDrawn="1">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Profile Slide">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accent3"/>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tx1"/>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tx1"/>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tx1"/>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tx1"/>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tx1"/>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tx1"/>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156213940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Profile Slide 2">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1B46280-63FA-B14C-B387-DA6973CC6798}"/>
              </a:ext>
            </a:extLst>
          </p:cNvPr>
          <p:cNvSpPr>
            <a:spLocks noGrp="1"/>
          </p:cNvSpPr>
          <p:nvPr>
            <p:ph type="pic" sz="quarter" idx="10"/>
          </p:nvPr>
        </p:nvSpPr>
        <p:spPr>
          <a:xfrm>
            <a:off x="0" y="0"/>
            <a:ext cx="4065588" cy="6858000"/>
          </a:xfrm>
        </p:spPr>
        <p:txBody>
          <a:bodyPr/>
          <a:lstStyle/>
          <a:p>
            <a:r>
              <a:rPr lang="en-US"/>
              <a:t>Click icon to add picture</a:t>
            </a:r>
          </a:p>
        </p:txBody>
      </p:sp>
      <p:sp>
        <p:nvSpPr>
          <p:cNvPr id="11" name="Text Placeholder 10">
            <a:extLst>
              <a:ext uri="{FF2B5EF4-FFF2-40B4-BE49-F238E27FC236}">
                <a16:creationId xmlns:a16="http://schemas.microsoft.com/office/drawing/2014/main" id="{DF839B9F-7DF1-054D-850B-194BE124935E}"/>
              </a:ext>
            </a:extLst>
          </p:cNvPr>
          <p:cNvSpPr>
            <a:spLocks noGrp="1"/>
          </p:cNvSpPr>
          <p:nvPr>
            <p:ph type="body" sz="quarter" idx="11" hasCustomPrompt="1"/>
          </p:nvPr>
        </p:nvSpPr>
        <p:spPr>
          <a:xfrm>
            <a:off x="5016500" y="1125538"/>
            <a:ext cx="5832475" cy="371513"/>
          </a:xfrm>
        </p:spPr>
        <p:txBody>
          <a:bodyPr lIns="90000" tIns="46800" rIns="90000" bIns="46800"/>
          <a:lstStyle>
            <a:lvl1pPr marL="0" indent="0">
              <a:buNone/>
              <a:defRPr sz="1800">
                <a:solidFill>
                  <a:schemeClr val="tx1"/>
                </a:solidFill>
                <a:latin typeface="+mj-lt"/>
              </a:defRPr>
            </a:lvl1pPr>
            <a:lvl2pPr marL="228600" indent="0">
              <a:buNone/>
              <a:defRPr/>
            </a:lvl2pPr>
            <a:lvl3pPr marL="457200" indent="0">
              <a:buNone/>
              <a:defRPr/>
            </a:lvl3pPr>
            <a:lvl4pPr marL="661988" indent="0">
              <a:buNone/>
              <a:defRPr/>
            </a:lvl4pPr>
            <a:lvl5pPr marL="855663" indent="0">
              <a:buNone/>
              <a:defRPr/>
            </a:lvl5pPr>
          </a:lstStyle>
          <a:p>
            <a:pPr lvl="0"/>
            <a:r>
              <a:rPr lang="en-US" dirty="0" err="1"/>
              <a:t>Firstname</a:t>
            </a:r>
            <a:r>
              <a:rPr lang="en-US" dirty="0"/>
              <a:t> </a:t>
            </a:r>
            <a:r>
              <a:rPr lang="en-US" dirty="0" err="1"/>
              <a:t>Lastname</a:t>
            </a:r>
            <a:endParaRPr lang="en-US" dirty="0"/>
          </a:p>
        </p:txBody>
      </p:sp>
      <p:sp>
        <p:nvSpPr>
          <p:cNvPr id="13" name="Text Placeholder 12">
            <a:extLst>
              <a:ext uri="{FF2B5EF4-FFF2-40B4-BE49-F238E27FC236}">
                <a16:creationId xmlns:a16="http://schemas.microsoft.com/office/drawing/2014/main" id="{FEA3FFE7-512C-2E4D-8815-991035A0DA83}"/>
              </a:ext>
            </a:extLst>
          </p:cNvPr>
          <p:cNvSpPr>
            <a:spLocks noGrp="1"/>
          </p:cNvSpPr>
          <p:nvPr>
            <p:ph type="body" sz="quarter" idx="12" hasCustomPrompt="1"/>
          </p:nvPr>
        </p:nvSpPr>
        <p:spPr>
          <a:xfrm>
            <a:off x="5016500" y="1518666"/>
            <a:ext cx="5832475" cy="309958"/>
          </a:xfrm>
        </p:spPr>
        <p:txBody>
          <a:bodyPr lIns="90000" tIns="46800" rIns="90000" bIns="46800"/>
          <a:lstStyle>
            <a:lvl1pPr marL="0" indent="0">
              <a:buNone/>
              <a:defRPr sz="1400">
                <a:solidFill>
                  <a:schemeClr val="accent6"/>
                </a:solidFill>
              </a:defRPr>
            </a:lvl1pPr>
          </a:lstStyle>
          <a:p>
            <a:pPr lvl="0"/>
            <a:r>
              <a:rPr lang="en-US" dirty="0"/>
              <a:t>Title</a:t>
            </a:r>
          </a:p>
        </p:txBody>
      </p:sp>
      <p:sp>
        <p:nvSpPr>
          <p:cNvPr id="17" name="Text Placeholder 16">
            <a:extLst>
              <a:ext uri="{FF2B5EF4-FFF2-40B4-BE49-F238E27FC236}">
                <a16:creationId xmlns:a16="http://schemas.microsoft.com/office/drawing/2014/main" id="{CD00EE18-3969-7542-AF14-B6EF530C496B}"/>
              </a:ext>
            </a:extLst>
          </p:cNvPr>
          <p:cNvSpPr>
            <a:spLocks noGrp="1"/>
          </p:cNvSpPr>
          <p:nvPr>
            <p:ph type="body" sz="quarter" idx="13" hasCustomPrompt="1"/>
          </p:nvPr>
        </p:nvSpPr>
        <p:spPr>
          <a:xfrm>
            <a:off x="5016500" y="2614613"/>
            <a:ext cx="5832475" cy="956288"/>
          </a:xfrm>
        </p:spPr>
        <p:txBody>
          <a:bodyPr lIns="90000" tIns="46800" rIns="90000" bIns="46800"/>
          <a:lstStyle>
            <a:lvl1pPr marL="0" indent="0">
              <a:buNone/>
              <a:defRPr sz="1400">
                <a:solidFill>
                  <a:schemeClr val="accent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sed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dolore magna </a:t>
            </a:r>
            <a:r>
              <a:rPr lang="en-US" dirty="0" err="1"/>
              <a:t>aliqua</a:t>
            </a:r>
            <a:r>
              <a:rPr lang="en-US" dirty="0"/>
              <a:t>. Ut </a:t>
            </a:r>
            <a:r>
              <a:rPr lang="en-US" dirty="0" err="1"/>
              <a:t>enim</a:t>
            </a:r>
            <a:r>
              <a:rPr lang="en-US" dirty="0"/>
              <a:t> ad minim </a:t>
            </a:r>
            <a:r>
              <a:rPr lang="en-US" dirty="0" err="1"/>
              <a:t>veniam</a:t>
            </a:r>
            <a:r>
              <a:rPr lang="en-US" dirty="0"/>
              <a:t>, </a:t>
            </a:r>
            <a:r>
              <a:rPr lang="en-US" dirty="0" err="1"/>
              <a:t>quis</a:t>
            </a:r>
            <a:r>
              <a:rPr lang="en-US" dirty="0"/>
              <a:t> </a:t>
            </a:r>
            <a:r>
              <a:rPr lang="en-US" dirty="0" err="1"/>
              <a:t>nostrud</a:t>
            </a:r>
            <a:r>
              <a:rPr lang="en-US" dirty="0"/>
              <a:t> exercitation </a:t>
            </a:r>
            <a:r>
              <a:rPr lang="en-US" dirty="0" err="1"/>
              <a:t>ullamco</a:t>
            </a:r>
            <a:r>
              <a:rPr lang="en-US" dirty="0"/>
              <a:t> </a:t>
            </a:r>
            <a:r>
              <a:rPr lang="en-US" dirty="0" err="1"/>
              <a:t>laboris</a:t>
            </a:r>
            <a:r>
              <a:rPr lang="en-US" dirty="0"/>
              <a:t> nisi </a:t>
            </a:r>
            <a:r>
              <a:rPr lang="en-US" dirty="0" err="1"/>
              <a:t>ut</a:t>
            </a:r>
            <a:r>
              <a:rPr lang="en-US" dirty="0"/>
              <a:t> </a:t>
            </a:r>
            <a:r>
              <a:rPr lang="en-US" dirty="0" err="1"/>
              <a:t>aliquip</a:t>
            </a:r>
            <a:r>
              <a:rPr lang="en-US" dirty="0"/>
              <a:t> ex </a:t>
            </a:r>
            <a:r>
              <a:rPr lang="en-US" dirty="0" err="1"/>
              <a:t>ea</a:t>
            </a:r>
            <a:r>
              <a:rPr lang="en-US" dirty="0"/>
              <a:t> </a:t>
            </a:r>
            <a:r>
              <a:rPr lang="en-US" dirty="0" err="1"/>
              <a:t>commodo</a:t>
            </a:r>
            <a:r>
              <a:rPr lang="en-US" dirty="0"/>
              <a:t> </a:t>
            </a:r>
            <a:r>
              <a:rPr lang="en-US" dirty="0" err="1"/>
              <a:t>consequat</a:t>
            </a:r>
            <a:r>
              <a:rPr lang="en-US" dirty="0"/>
              <a:t>.</a:t>
            </a:r>
          </a:p>
        </p:txBody>
      </p:sp>
      <p:sp>
        <p:nvSpPr>
          <p:cNvPr id="19" name="Text Placeholder 18">
            <a:extLst>
              <a:ext uri="{FF2B5EF4-FFF2-40B4-BE49-F238E27FC236}">
                <a16:creationId xmlns:a16="http://schemas.microsoft.com/office/drawing/2014/main" id="{D28C378F-3F66-354E-B8F9-1B9FC26E68A9}"/>
              </a:ext>
            </a:extLst>
          </p:cNvPr>
          <p:cNvSpPr>
            <a:spLocks noGrp="1"/>
          </p:cNvSpPr>
          <p:nvPr>
            <p:ph type="body" sz="quarter" idx="14" hasCustomPrompt="1"/>
          </p:nvPr>
        </p:nvSpPr>
        <p:spPr>
          <a:xfrm>
            <a:off x="5018087" y="209372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Experience</a:t>
            </a:r>
          </a:p>
        </p:txBody>
      </p:sp>
      <p:sp>
        <p:nvSpPr>
          <p:cNvPr id="20" name="Text Placeholder 18">
            <a:extLst>
              <a:ext uri="{FF2B5EF4-FFF2-40B4-BE49-F238E27FC236}">
                <a16:creationId xmlns:a16="http://schemas.microsoft.com/office/drawing/2014/main" id="{47E7A509-84C5-4843-8CD9-B01570BA7BA0}"/>
              </a:ext>
            </a:extLst>
          </p:cNvPr>
          <p:cNvSpPr>
            <a:spLocks noGrp="1"/>
          </p:cNvSpPr>
          <p:nvPr>
            <p:ph type="body" sz="quarter" idx="15" hasCustomPrompt="1"/>
          </p:nvPr>
        </p:nvSpPr>
        <p:spPr>
          <a:xfrm>
            <a:off x="5018087" y="4426832"/>
            <a:ext cx="5832475" cy="371513"/>
          </a:xfrm>
        </p:spPr>
        <p:txBody>
          <a:bodyPr lIns="90000" tIns="46800" rIns="90000" bIns="46800"/>
          <a:lstStyle>
            <a:lvl1pPr marL="0" indent="0">
              <a:buNone/>
              <a:defRPr sz="1800">
                <a:solidFill>
                  <a:schemeClr val="accent6"/>
                </a:solidFill>
                <a:latin typeface="+mj-lt"/>
              </a:defRPr>
            </a:lvl1pPr>
          </a:lstStyle>
          <a:p>
            <a:pPr lvl="0"/>
            <a:r>
              <a:rPr lang="en-US" dirty="0"/>
              <a:t>Expertise</a:t>
            </a:r>
          </a:p>
        </p:txBody>
      </p:sp>
      <p:sp>
        <p:nvSpPr>
          <p:cNvPr id="22" name="Text Placeholder 21">
            <a:extLst>
              <a:ext uri="{FF2B5EF4-FFF2-40B4-BE49-F238E27FC236}">
                <a16:creationId xmlns:a16="http://schemas.microsoft.com/office/drawing/2014/main" id="{39F526AE-17B2-DD4A-BE59-23D0E4A3D04F}"/>
              </a:ext>
            </a:extLst>
          </p:cNvPr>
          <p:cNvSpPr>
            <a:spLocks noGrp="1"/>
          </p:cNvSpPr>
          <p:nvPr>
            <p:ph type="body" sz="quarter" idx="16" hasCustomPrompt="1"/>
          </p:nvPr>
        </p:nvSpPr>
        <p:spPr>
          <a:xfrm>
            <a:off x="5016500" y="4864164"/>
            <a:ext cx="1649476" cy="827022"/>
          </a:xfrm>
        </p:spPr>
        <p:txBody>
          <a:bodyPr lIns="90000" tIns="46800" rIns="90000" bIns="46800"/>
          <a:lstStyle>
            <a:lvl1pPr>
              <a:buSzPct val="100000"/>
              <a:defRPr sz="1400">
                <a:solidFill>
                  <a:schemeClr val="accent6"/>
                </a:solidFill>
              </a:defRPr>
            </a:lvl1pPr>
          </a:lstStyle>
          <a:p>
            <a:pPr lvl="0"/>
            <a:r>
              <a:rPr lang="en-US" dirty="0"/>
              <a:t>One</a:t>
            </a:r>
          </a:p>
          <a:p>
            <a:pPr lvl="0"/>
            <a:r>
              <a:rPr lang="en-US" dirty="0"/>
              <a:t>Two</a:t>
            </a:r>
          </a:p>
          <a:p>
            <a:pPr lvl="0"/>
            <a:r>
              <a:rPr lang="en-US" dirty="0"/>
              <a:t>Three</a:t>
            </a:r>
          </a:p>
        </p:txBody>
      </p:sp>
      <p:sp>
        <p:nvSpPr>
          <p:cNvPr id="23" name="Text Placeholder 21">
            <a:extLst>
              <a:ext uri="{FF2B5EF4-FFF2-40B4-BE49-F238E27FC236}">
                <a16:creationId xmlns:a16="http://schemas.microsoft.com/office/drawing/2014/main" id="{D4BF07C4-9406-4146-BE9F-4987294757D1}"/>
              </a:ext>
            </a:extLst>
          </p:cNvPr>
          <p:cNvSpPr>
            <a:spLocks noGrp="1"/>
          </p:cNvSpPr>
          <p:nvPr>
            <p:ph type="body" sz="quarter" idx="17" hasCustomPrompt="1"/>
          </p:nvPr>
        </p:nvSpPr>
        <p:spPr>
          <a:xfrm>
            <a:off x="7104994" y="4864164"/>
            <a:ext cx="1649476" cy="827022"/>
          </a:xfrm>
        </p:spPr>
        <p:txBody>
          <a:bodyPr lIns="90000" tIns="46800" rIns="90000" bIns="46800"/>
          <a:lstStyle>
            <a:lvl1pPr>
              <a:buSzPct val="100000"/>
              <a:defRPr sz="1400">
                <a:solidFill>
                  <a:schemeClr val="accent6"/>
                </a:solidFill>
              </a:defRPr>
            </a:lvl1pPr>
          </a:lstStyle>
          <a:p>
            <a:pPr lvl="0"/>
            <a:r>
              <a:rPr lang="en-US" dirty="0"/>
              <a:t>Four</a:t>
            </a:r>
          </a:p>
          <a:p>
            <a:pPr lvl="0"/>
            <a:r>
              <a:rPr lang="en-US" dirty="0"/>
              <a:t>Five</a:t>
            </a:r>
          </a:p>
          <a:p>
            <a:pPr lvl="0"/>
            <a:r>
              <a:rPr lang="en-US" dirty="0"/>
              <a:t>Six</a:t>
            </a:r>
          </a:p>
        </p:txBody>
      </p:sp>
      <p:sp>
        <p:nvSpPr>
          <p:cNvPr id="24" name="Text Placeholder 21">
            <a:extLst>
              <a:ext uri="{FF2B5EF4-FFF2-40B4-BE49-F238E27FC236}">
                <a16:creationId xmlns:a16="http://schemas.microsoft.com/office/drawing/2014/main" id="{AD8CD734-0F6D-C94D-8A16-9F36D2D3D601}"/>
              </a:ext>
            </a:extLst>
          </p:cNvPr>
          <p:cNvSpPr>
            <a:spLocks noGrp="1"/>
          </p:cNvSpPr>
          <p:nvPr>
            <p:ph type="body" sz="quarter" idx="18" hasCustomPrompt="1"/>
          </p:nvPr>
        </p:nvSpPr>
        <p:spPr>
          <a:xfrm>
            <a:off x="9193488" y="4864164"/>
            <a:ext cx="1649476" cy="827022"/>
          </a:xfrm>
        </p:spPr>
        <p:txBody>
          <a:bodyPr lIns="90000" tIns="46800" rIns="90000" bIns="46800"/>
          <a:lstStyle>
            <a:lvl1pPr>
              <a:buSzPct val="100000"/>
              <a:defRPr sz="1400">
                <a:solidFill>
                  <a:schemeClr val="accent6"/>
                </a:solidFill>
              </a:defRPr>
            </a:lvl1pPr>
          </a:lstStyle>
          <a:p>
            <a:pPr lvl="0"/>
            <a:r>
              <a:rPr lang="en-US" dirty="0"/>
              <a:t>Seven</a:t>
            </a:r>
          </a:p>
          <a:p>
            <a:pPr lvl="0"/>
            <a:r>
              <a:rPr lang="en-US" dirty="0"/>
              <a:t>Eight</a:t>
            </a:r>
          </a:p>
          <a:p>
            <a:pPr lvl="0"/>
            <a:r>
              <a:rPr lang="en-US" dirty="0"/>
              <a:t>Nine</a:t>
            </a:r>
          </a:p>
        </p:txBody>
      </p:sp>
    </p:spTree>
    <p:extLst>
      <p:ext uri="{BB962C8B-B14F-4D97-AF65-F5344CB8AC3E}">
        <p14:creationId xmlns:p14="http://schemas.microsoft.com/office/powerpoint/2010/main" val="380117858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pos="369">
          <p15:clr>
            <a:srgbClr val="F26B43"/>
          </p15:clr>
        </p15:guide>
        <p15:guide id="3" orient="horz" pos="366">
          <p15:clr>
            <a:srgbClr val="F26B43"/>
          </p15:clr>
        </p15:guide>
        <p15:guide id="4" pos="7311">
          <p15:clr>
            <a:srgbClr val="F26B43"/>
          </p15:clr>
        </p15:guide>
        <p15:guide id="5" orient="horz" pos="3951">
          <p15:clr>
            <a:srgbClr val="F26B43"/>
          </p15:clr>
        </p15:guide>
        <p15:guide id="12" pos="2561">
          <p15:clr>
            <a:srgbClr val="A4A3A4"/>
          </p15:clr>
        </p15:guide>
        <p15:guide id="13" pos="2744">
          <p15:clr>
            <a:srgbClr val="A4A3A4"/>
          </p15:clr>
        </p15:guide>
        <p15:guide id="20" pos="4937">
          <p15:clr>
            <a:srgbClr val="A4A3A4"/>
          </p15:clr>
        </p15:guide>
        <p15:guide id="21" pos="5120">
          <p15:clr>
            <a:srgbClr val="A4A3A4"/>
          </p15:clr>
        </p15:guide>
        <p15:guide id="22" pos="2682">
          <p15:clr>
            <a:srgbClr val="F26B43"/>
          </p15:clr>
        </p15:guide>
        <p15:guide id="23" pos="4998">
          <p15:clr>
            <a:srgbClr val="F26B43"/>
          </p15:clr>
        </p15:guide>
        <p15:guide id="24" pos="3160" userDrawn="1">
          <p15:clr>
            <a:srgbClr val="FBAE40"/>
          </p15:clr>
        </p15:guide>
        <p15:guide id="25" orient="horz" pos="709" userDrawn="1">
          <p15:clr>
            <a:srgbClr val="FBAE40"/>
          </p15:clr>
        </p15:guide>
        <p15:guide id="26" pos="6834" userDrawn="1">
          <p15:clr>
            <a:srgbClr val="FBAE4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Large Number Divider 1">
    <p:bg>
      <p:bgRef idx="1001">
        <a:schemeClr val="bg2"/>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hasCustomPrompt="1"/>
          </p:nvPr>
        </p:nvSpPr>
        <p:spPr>
          <a:xfrm>
            <a:off x="4941888" y="585788"/>
            <a:ext cx="6667500" cy="690119"/>
          </a:xfrm>
        </p:spPr>
        <p:txBody>
          <a:bodyPr anchor="t">
            <a:noAutofit/>
          </a:bodyPr>
          <a:lstStyle>
            <a:lvl1pPr marL="0" indent="0">
              <a:spcAft>
                <a:spcPts val="600"/>
              </a:spcAft>
              <a:buFont typeface="Wingdings" panose="05000000000000000000" pitchFamily="2" charset="2"/>
              <a:buNone/>
              <a:defRPr sz="3600">
                <a:solidFill>
                  <a:schemeClr val="tx1"/>
                </a:solidFill>
                <a:latin typeface="+mj-lt"/>
              </a:defRPr>
            </a:lvl1pPr>
          </a:lstStyle>
          <a:p>
            <a:pPr lvl="0"/>
            <a:r>
              <a:rPr lang="en-US" dirty="0"/>
              <a:t>Section title</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Tree>
    <p:extLst>
      <p:ext uri="{BB962C8B-B14F-4D97-AF65-F5344CB8AC3E}">
        <p14:creationId xmlns:p14="http://schemas.microsoft.com/office/powerpoint/2010/main" val="3092182116"/>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E8663993-2CF4-0843-9834-2078442DBA7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90063326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2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25F75097-07A2-DA4F-AFC5-71B04739FCB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684738598"/>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3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96CEF9B0-0F7A-414C-9382-56532822A960}"/>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55035194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0B03ADF2-CBA0-AB48-AC2A-77EAF2C81AA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7724713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End Slide Black Bkg">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5715040"/>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Thank you</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3694579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3" pos="6132"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5_Large Number Divider 1">
    <p:bg>
      <p:bgRef idx="1001">
        <a:schemeClr val="bg2"/>
      </p:bgRef>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D287FF5-DA2B-6549-A430-2AB0462370E7}"/>
              </a:ext>
            </a:extLst>
          </p:cNvPr>
          <p:cNvSpPr txBox="1"/>
          <p:nvPr userDrawn="1"/>
        </p:nvSpPr>
        <p:spPr>
          <a:xfrm>
            <a:off x="0" y="680485"/>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1</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9" name="Title 1">
            <a:extLst>
              <a:ext uri="{FF2B5EF4-FFF2-40B4-BE49-F238E27FC236}">
                <a16:creationId xmlns:a16="http://schemas.microsoft.com/office/drawing/2014/main" id="{939C9626-6AB7-9442-8C32-698E08BC85A7}"/>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74459593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6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3"/>
            <a:ext cx="4356100" cy="6177517"/>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2</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649666AF-1BFD-C547-B312-5E30EBC9B839}"/>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2283130"/>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7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3</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443D24FC-F71D-C245-A2DA-55D32F6AA872}"/>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7784161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8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4</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DA3A573E-5425-E24C-AC5B-D2C67E89FC53}"/>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422873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9_Large Number Divider 1">
    <p:bg>
      <p:bgRef idx="1001">
        <a:schemeClr val="bg2"/>
      </p:bgRef>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1DC2181-37AB-40A3-B61C-1DE7DBB57D63}"/>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
        <p:nvSpPr>
          <p:cNvPr id="4" name="TextBox 3">
            <a:extLst>
              <a:ext uri="{FF2B5EF4-FFF2-40B4-BE49-F238E27FC236}">
                <a16:creationId xmlns:a16="http://schemas.microsoft.com/office/drawing/2014/main" id="{3D287FF5-DA2B-6549-A430-2AB0462370E7}"/>
              </a:ext>
            </a:extLst>
          </p:cNvPr>
          <p:cNvSpPr txBox="1"/>
          <p:nvPr userDrawn="1"/>
        </p:nvSpPr>
        <p:spPr>
          <a:xfrm>
            <a:off x="0" y="680484"/>
            <a:ext cx="4356100" cy="6177516"/>
          </a:xfrm>
          <a:prstGeom prst="rect">
            <a:avLst/>
          </a:prstGeom>
          <a:noFill/>
          <a:effectLst>
            <a:outerShdw blurRad="76200" dist="76200" dir="2700000" algn="tl" rotWithShape="0">
              <a:prstClr val="black">
                <a:alpha val="20000"/>
              </a:prstClr>
            </a:outerShdw>
          </a:effectLst>
        </p:spPr>
        <p:txBody>
          <a:bodyPr wrap="square" lIns="0" tIns="0" rIns="0" bIns="0" rtlCol="0" anchor="t">
            <a:noAutofit/>
          </a:bodyPr>
          <a:lstStyle/>
          <a:p>
            <a:pPr algn="l"/>
            <a:r>
              <a:rPr lang="en-US" sz="50000" b="1" i="0" dirty="0">
                <a:solidFill>
                  <a:schemeClr val="accent1"/>
                </a:solidFill>
                <a:latin typeface="Segoe UI" panose="020B0502040204020203" pitchFamily="34" charset="0"/>
                <a:cs typeface="Segoe UI" panose="020B0502040204020203" pitchFamily="34" charset="0"/>
              </a:rPr>
              <a:t>5</a:t>
            </a:r>
          </a:p>
        </p:txBody>
      </p:sp>
      <p:sp>
        <p:nvSpPr>
          <p:cNvPr id="7" name="Text Placeholder 2">
            <a:extLst>
              <a:ext uri="{FF2B5EF4-FFF2-40B4-BE49-F238E27FC236}">
                <a16:creationId xmlns:a16="http://schemas.microsoft.com/office/drawing/2014/main" id="{160E18D5-0E84-C64E-9599-465CAF60302E}"/>
              </a:ext>
            </a:extLst>
          </p:cNvPr>
          <p:cNvSpPr>
            <a:spLocks noGrp="1"/>
          </p:cNvSpPr>
          <p:nvPr>
            <p:ph type="body" sz="quarter" idx="12" hasCustomPrompt="1"/>
          </p:nvPr>
        </p:nvSpPr>
        <p:spPr>
          <a:xfrm>
            <a:off x="4941888" y="1307806"/>
            <a:ext cx="6667500" cy="2121194"/>
          </a:xfrm>
        </p:spPr>
        <p:txBody>
          <a:bodyPr anchor="t">
            <a:noAutofit/>
          </a:bodyPr>
          <a:lstStyle>
            <a:lvl1pPr marL="0" indent="0">
              <a:spcAft>
                <a:spcPts val="600"/>
              </a:spcAft>
              <a:buFont typeface="Wingdings" panose="05000000000000000000" pitchFamily="2" charset="2"/>
              <a:buNone/>
              <a:defRPr sz="2400">
                <a:solidFill>
                  <a:schemeClr val="tx1"/>
                </a:solidFill>
              </a:defRPr>
            </a:lvl1pPr>
          </a:lstStyle>
          <a:p>
            <a:pPr lvl="0"/>
            <a:r>
              <a:rPr lang="en-US" dirty="0"/>
              <a:t>Section Details</a:t>
            </a:r>
          </a:p>
        </p:txBody>
      </p:sp>
      <p:sp>
        <p:nvSpPr>
          <p:cNvPr id="8" name="Title 1">
            <a:extLst>
              <a:ext uri="{FF2B5EF4-FFF2-40B4-BE49-F238E27FC236}">
                <a16:creationId xmlns:a16="http://schemas.microsoft.com/office/drawing/2014/main" id="{AD9EEC05-DC95-844E-868F-EEEB231AD961}"/>
              </a:ext>
            </a:extLst>
          </p:cNvPr>
          <p:cNvSpPr>
            <a:spLocks noGrp="1"/>
          </p:cNvSpPr>
          <p:nvPr>
            <p:ph type="title" hasCustomPrompt="1"/>
          </p:nvPr>
        </p:nvSpPr>
        <p:spPr>
          <a:xfrm>
            <a:off x="4941888" y="585788"/>
            <a:ext cx="6667230" cy="714094"/>
          </a:xfrm>
          <a:noFill/>
        </p:spPr>
        <p:txBody>
          <a:bodyPr wrap="square" lIns="0" tIns="0" rIns="0" bIns="0" anchor="t"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58932719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full pa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0"/>
            <a:ext cx="12192000"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0"/>
            <a:ext cx="3788358" cy="493776"/>
          </a:xfrm>
          <a:gradFill flip="none" rotWithShape="1">
            <a:gsLst>
              <a:gs pos="0">
                <a:srgbClr val="000000"/>
              </a:gs>
              <a:gs pos="99000">
                <a:srgbClr val="000000"/>
              </a:gs>
              <a:gs pos="99000">
                <a:schemeClr val="accent1"/>
              </a:gs>
            </a:gsLst>
            <a:lin ang="10800000" scaled="1"/>
            <a:tileRect/>
          </a:gradFill>
        </p:spPr>
        <p:txBody>
          <a:bodyPr vert="horz" wrap="square" lIns="585216" tIns="91440" rIns="0" bIns="91440" rtlCol="0">
            <a:spAutoFit/>
          </a:bodyPr>
          <a:lstStyle>
            <a:lvl1pPr marL="0" indent="0">
              <a:buNone/>
              <a:defRPr lang="en-US" sz="1999" dirty="0">
                <a:solidFill>
                  <a:srgbClr val="FFFFFF"/>
                </a:solidFill>
                <a:latin typeface="+mj-lt"/>
              </a:defRPr>
            </a:lvl1pPr>
          </a:lstStyle>
          <a:p>
            <a:pPr marL="0" lvl="0" indent="0">
              <a:buNone/>
            </a:pPr>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91438" y="710247"/>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200802985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Developer Code Layout">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636FE-845C-418D-82A1-1DA6DB73D781}"/>
              </a:ext>
            </a:extLst>
          </p:cNvPr>
          <p:cNvSpPr>
            <a:spLocks noGrp="1"/>
          </p:cNvSpPr>
          <p:nvPr>
            <p:ph type="title"/>
          </p:nvPr>
        </p:nvSpPr>
        <p:spPr/>
        <p:txBody>
          <a:bodyPr anchor="ctr"/>
          <a:lstStyle/>
          <a:p>
            <a:r>
              <a:rPr lang="en-US"/>
              <a:t>Click to edit Master title style</a:t>
            </a:r>
            <a:endParaRPr lang="en-US" dirty="0"/>
          </a:p>
        </p:txBody>
      </p:sp>
      <p:sp>
        <p:nvSpPr>
          <p:cNvPr id="6" name="Rectangle 5">
            <a:extLst>
              <a:ext uri="{FF2B5EF4-FFF2-40B4-BE49-F238E27FC236}">
                <a16:creationId xmlns:a16="http://schemas.microsoft.com/office/drawing/2014/main" id="{182D46E0-16CE-40B0-8623-F82D5D410958}"/>
              </a:ext>
              <a:ext uri="{C183D7F6-B498-43B3-948B-1728B52AA6E4}">
                <adec:decorative xmlns:adec="http://schemas.microsoft.com/office/drawing/2017/decorative" val="1"/>
              </a:ext>
            </a:extLst>
          </p:cNvPr>
          <p:cNvSpPr/>
          <p:nvPr userDrawn="1"/>
        </p:nvSpPr>
        <p:spPr bwMode="auto">
          <a:xfrm>
            <a:off x="0" y="1436688"/>
            <a:ext cx="12192000" cy="542131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8" name="Text Placeholder 14">
            <a:extLst>
              <a:ext uri="{FF2B5EF4-FFF2-40B4-BE49-F238E27FC236}">
                <a16:creationId xmlns:a16="http://schemas.microsoft.com/office/drawing/2014/main" id="{44977AB6-1D7E-4858-A2EA-BF86577C3990}"/>
              </a:ext>
            </a:extLst>
          </p:cNvPr>
          <p:cNvSpPr>
            <a:spLocks noGrp="1"/>
          </p:cNvSpPr>
          <p:nvPr>
            <p:ph type="body" sz="quarter" idx="13" hasCustomPrompt="1"/>
          </p:nvPr>
        </p:nvSpPr>
        <p:spPr>
          <a:xfrm>
            <a:off x="0" y="143668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2099310"/>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553" indent="0">
              <a:buNone/>
              <a:tabLst>
                <a:tab pos="344488" algn="l"/>
              </a:tabLst>
              <a:defRPr sz="2400">
                <a:solidFill>
                  <a:schemeClr val="tx1"/>
                </a:solidFill>
                <a:latin typeface="Consolas" panose="020B0609020204030204" pitchFamily="49" charset="0"/>
                <a:cs typeface="Consolas" panose="020B0609020204030204" pitchFamily="49" charset="0"/>
              </a:defRPr>
            </a:lvl2pPr>
            <a:lvl3pPr marL="584607" indent="0">
              <a:buNone/>
              <a:tabLst>
                <a:tab pos="569913" algn="l"/>
              </a:tabLst>
              <a:defRPr sz="2400">
                <a:solidFill>
                  <a:schemeClr val="tx1"/>
                </a:solidFill>
                <a:latin typeface="Consolas" panose="020B0609020204030204" pitchFamily="49" charset="0"/>
                <a:cs typeface="Consolas" panose="020B0609020204030204" pitchFamily="49" charset="0"/>
              </a:defRPr>
            </a:lvl3pPr>
            <a:lvl4pPr marL="814563" indent="0">
              <a:buNone/>
              <a:tabLst>
                <a:tab pos="800100" algn="l"/>
              </a:tabLst>
              <a:defRPr sz="2400">
                <a:solidFill>
                  <a:schemeClr val="tx1"/>
                </a:solidFill>
                <a:latin typeface="Consolas" panose="020B0609020204030204" pitchFamily="49" charset="0"/>
                <a:cs typeface="Consolas" panose="020B0609020204030204" pitchFamily="49" charset="0"/>
              </a:defRPr>
            </a:lvl4pPr>
            <a:lvl5pPr marL="1050997" indent="0">
              <a:buNone/>
              <a:tabLst>
                <a:tab pos="1028700" algn="l"/>
              </a:tabLst>
              <a:defRPr sz="24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p:txBody>
      </p:sp>
    </p:spTree>
    <p:extLst>
      <p:ext uri="{BB962C8B-B14F-4D97-AF65-F5344CB8AC3E}">
        <p14:creationId xmlns:p14="http://schemas.microsoft.com/office/powerpoint/2010/main" val="42438410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322">
          <p15:clr>
            <a:srgbClr val="5ACBF0"/>
          </p15:clr>
        </p15:guide>
        <p15:guide id="2" orient="horz" pos="905">
          <p15:clr>
            <a:srgbClr val="5ACBF0"/>
          </p15:clr>
        </p15:guide>
        <p15:guide id="3" orient="horz" pos="288">
          <p15:clr>
            <a:srgbClr val="5ACBF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Code Bottom">
    <p:bg>
      <p:bgRef idx="1001">
        <a:schemeClr val="bg2"/>
      </p:bgRef>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86390" y="1230681"/>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2827138"/>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2827138"/>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3491219"/>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978534164"/>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1776">
          <p15:clr>
            <a:srgbClr val="5ACBF0"/>
          </p15:clr>
        </p15:guide>
        <p15:guide id="5" orient="horz" pos="2197">
          <p15:clr>
            <a:srgbClr val="5ACBF0"/>
          </p15:clr>
        </p15:guide>
        <p15:guide id="6" orient="horz" pos="773">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Code Top">
    <p:bg>
      <p:bgRef idx="1001">
        <a:schemeClr val="bg2"/>
      </p:bgRef>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1EBE70E-6A93-4EB4-A189-6F9DE42CEE12}"/>
              </a:ext>
              <a:ext uri="{C183D7F6-B498-43B3-948B-1728B52AA6E4}">
                <adec:decorative xmlns:adec="http://schemas.microsoft.com/office/drawing/2017/decorative" val="1"/>
              </a:ext>
            </a:extLst>
          </p:cNvPr>
          <p:cNvSpPr/>
          <p:nvPr userDrawn="1"/>
        </p:nvSpPr>
        <p:spPr bwMode="auto">
          <a:xfrm>
            <a:off x="0" y="0"/>
            <a:ext cx="12192000" cy="4030862"/>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3" name="Title 2">
            <a:extLst>
              <a:ext uri="{FF2B5EF4-FFF2-40B4-BE49-F238E27FC236}">
                <a16:creationId xmlns:a16="http://schemas.microsoft.com/office/drawing/2014/main" id="{71845FFD-6B9A-4013-932A-5E4D7E849D10}"/>
              </a:ext>
            </a:extLst>
          </p:cNvPr>
          <p:cNvSpPr>
            <a:spLocks noGrp="1"/>
          </p:cNvSpPr>
          <p:nvPr>
            <p:ph type="title"/>
          </p:nvPr>
        </p:nvSpPr>
        <p:spPr>
          <a:xfrm>
            <a:off x="588263" y="4224580"/>
            <a:ext cx="11018520" cy="492443"/>
          </a:xfrm>
        </p:spPr>
        <p:txBody>
          <a:bodyPr/>
          <a:lstStyle>
            <a:lvl1pPr>
              <a:defRPr sz="3200">
                <a:solidFill>
                  <a:schemeClr val="tx1"/>
                </a:solidFill>
              </a:defRPr>
            </a:lvl1pPr>
          </a:lstStyle>
          <a:p>
            <a:r>
              <a:rPr lang="en-US"/>
              <a:t>Click to edit Master title style</a:t>
            </a:r>
            <a:endParaRPr lang="en-US" dirty="0"/>
          </a:p>
        </p:txBody>
      </p:sp>
      <p:sp>
        <p:nvSpPr>
          <p:cNvPr id="17" name="Text Placeholder 14">
            <a:extLst>
              <a:ext uri="{FF2B5EF4-FFF2-40B4-BE49-F238E27FC236}">
                <a16:creationId xmlns:a16="http://schemas.microsoft.com/office/drawing/2014/main" id="{0E9A2E28-037B-FA4D-ADDC-1AFA11D65CB2}"/>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1"/>
              </a:gs>
            </a:gsLst>
            <a:lin ang="16200000" scaled="1"/>
            <a:tileRect/>
          </a:gradFill>
        </p:spPr>
        <p:txBody>
          <a:bodyPr lIns="585216" tIns="91440" bIns="4572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6389" y="660508"/>
            <a:ext cx="11018520" cy="369332"/>
          </a:xfrm>
        </p:spPr>
        <p:txBody>
          <a:bodyPr/>
          <a:lstStyle>
            <a:lvl1pPr marL="0" indent="0">
              <a:buNone/>
              <a:tabLst/>
              <a:defRPr sz="2400">
                <a:solidFill>
                  <a:srgbClr val="000000"/>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
        <p:nvSpPr>
          <p:cNvPr id="19" name="Text Placeholder 3">
            <a:extLst>
              <a:ext uri="{FF2B5EF4-FFF2-40B4-BE49-F238E27FC236}">
                <a16:creationId xmlns:a16="http://schemas.microsoft.com/office/drawing/2014/main" id="{7B17F8BB-3610-1A4F-9E76-B12E706A5517}"/>
              </a:ext>
            </a:extLst>
          </p:cNvPr>
          <p:cNvSpPr>
            <a:spLocks noGrp="1"/>
          </p:cNvSpPr>
          <p:nvPr>
            <p:ph type="body" sz="quarter" idx="10" hasCustomPrompt="1"/>
          </p:nvPr>
        </p:nvSpPr>
        <p:spPr>
          <a:xfrm>
            <a:off x="591152" y="4996505"/>
            <a:ext cx="11018520" cy="369332"/>
          </a:xfrm>
        </p:spPr>
        <p:txBody>
          <a:bodyPr wrap="square">
            <a:spAutoFit/>
          </a:bodyPr>
          <a:lstStyle>
            <a:lvl1pPr marL="0" indent="0">
              <a:spcBef>
                <a:spcPts val="600"/>
              </a:spcBef>
              <a:spcAft>
                <a:spcPts val="0"/>
              </a:spcAft>
              <a:buNone/>
              <a:defRPr sz="2400">
                <a:solidFill>
                  <a:schemeClr val="tx1"/>
                </a:solidFill>
                <a:latin typeface="+mn-lt"/>
                <a:cs typeface="Segoe UI" panose="020B0502040204020203" pitchFamily="34" charset="0"/>
              </a:defRPr>
            </a:lvl1pPr>
            <a:lvl2pPr marL="228531" indent="0">
              <a:buNone/>
              <a:defRPr sz="240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Tree>
    <p:extLst>
      <p:ext uri="{BB962C8B-B14F-4D97-AF65-F5344CB8AC3E}">
        <p14:creationId xmlns:p14="http://schemas.microsoft.com/office/powerpoint/2010/main" val="165668527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4" orient="horz" pos="2661">
          <p15:clr>
            <a:srgbClr val="5ACBF0"/>
          </p15:clr>
        </p15:guide>
        <p15:guide id="5" orient="horz" pos="3147">
          <p15:clr>
            <a:srgbClr val="5ACBF0"/>
          </p15:clr>
        </p15:guide>
        <p15:guide id="6" orient="horz" pos="419">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ode Right si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2BB27-7DA5-4478-8C18-C1FFEE20AAC1}"/>
              </a:ext>
            </a:extLst>
          </p:cNvPr>
          <p:cNvSpPr>
            <a:spLocks noGrp="1"/>
          </p:cNvSpPr>
          <p:nvPr>
            <p:ph type="title" hasCustomPrompt="1"/>
          </p:nvPr>
        </p:nvSpPr>
        <p:spPr>
          <a:xfrm>
            <a:off x="588263" y="457200"/>
            <a:ext cx="4040887" cy="492443"/>
          </a:xfrm>
        </p:spPr>
        <p:txBody>
          <a:bodyPr/>
          <a:lstStyle>
            <a:lvl1pPr>
              <a:defRPr sz="3200">
                <a:solidFill>
                  <a:schemeClr val="tx1"/>
                </a:solidFill>
              </a:defRPr>
            </a:lvl1pPr>
          </a:lstStyle>
          <a:p>
            <a:r>
              <a:rPr lang="en-US" dirty="0"/>
              <a:t>Click to edit title</a:t>
            </a:r>
          </a:p>
        </p:txBody>
      </p:sp>
      <p:sp>
        <p:nvSpPr>
          <p:cNvPr id="12" name="Text Placeholder 3">
            <a:extLst>
              <a:ext uri="{FF2B5EF4-FFF2-40B4-BE49-F238E27FC236}">
                <a16:creationId xmlns:a16="http://schemas.microsoft.com/office/drawing/2014/main" id="{2BB818A5-4223-0847-B6E2-655C7DC7B6B4}"/>
              </a:ext>
            </a:extLst>
          </p:cNvPr>
          <p:cNvSpPr>
            <a:spLocks noGrp="1"/>
          </p:cNvSpPr>
          <p:nvPr>
            <p:ph type="body" sz="quarter" idx="10" hasCustomPrompt="1"/>
          </p:nvPr>
        </p:nvSpPr>
        <p:spPr>
          <a:xfrm>
            <a:off x="588965" y="1338139"/>
            <a:ext cx="4040185" cy="369332"/>
          </a:xfrm>
        </p:spPr>
        <p:txBody>
          <a:bodyPr wrap="square">
            <a:spAutoFit/>
          </a:bodyPr>
          <a:lstStyle>
            <a:lvl1pPr marL="0" indent="0">
              <a:lnSpc>
                <a:spcPct val="100000"/>
              </a:lnSpc>
              <a:spcBef>
                <a:spcPts val="600"/>
              </a:spcBef>
              <a:spcAft>
                <a:spcPts val="0"/>
              </a:spcAft>
              <a:buNone/>
              <a:defRPr sz="2400" b="0" i="0" baseline="0">
                <a:solidFill>
                  <a:schemeClr val="tx1"/>
                </a:solidFill>
                <a:latin typeface="Segoe UI" panose="020B0502040204020203" pitchFamily="34" charset="0"/>
                <a:cs typeface="Segoe UI" panose="020B0502040204020203" pitchFamily="34" charset="0"/>
              </a:defRPr>
            </a:lvl1pPr>
            <a:lvl2pPr marL="0" indent="0">
              <a:lnSpc>
                <a:spcPct val="100000"/>
              </a:lnSpc>
              <a:spcBef>
                <a:spcPts val="60"/>
              </a:spcBef>
              <a:spcAft>
                <a:spcPts val="60"/>
              </a:spcAft>
              <a:buNone/>
              <a:defRPr sz="2400" b="0" i="0">
                <a:solidFill>
                  <a:srgbClr val="2F2F2F"/>
                </a:solidFill>
                <a:latin typeface="Segoe UI" panose="020B0502040204020203" pitchFamily="34" charset="0"/>
                <a:cs typeface="Segoe UI" panose="020B0502040204020203" pitchFamily="34" charset="0"/>
              </a:defRPr>
            </a:lvl2pPr>
            <a:lvl3pPr marL="457063" indent="0">
              <a:buNone/>
              <a:defRPr/>
            </a:lvl3pPr>
            <a:lvl4pPr marL="685594" indent="0">
              <a:buNone/>
              <a:defRPr/>
            </a:lvl4pPr>
            <a:lvl5pPr marL="914126" indent="0">
              <a:buNone/>
              <a:defRPr/>
            </a:lvl5pPr>
          </a:lstStyle>
          <a:p>
            <a:pPr lvl="0"/>
            <a:r>
              <a:rPr lang="en-US" dirty="0"/>
              <a:t>Click to edit text</a:t>
            </a:r>
          </a:p>
        </p:txBody>
      </p:sp>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solidFill>
                <a:srgbClr val="FFFFFF"/>
              </a:solidFill>
              <a:ea typeface="Segoe UI" pitchFamily="34" charset="0"/>
              <a:cs typeface="Segoe UI" pitchFamily="34" charset="0"/>
            </a:endParaRPr>
          </a:p>
        </p:txBody>
      </p:sp>
      <p:sp>
        <p:nvSpPr>
          <p:cNvPr id="19" name="Text Placeholder 14">
            <a:extLst>
              <a:ext uri="{FF2B5EF4-FFF2-40B4-BE49-F238E27FC236}">
                <a16:creationId xmlns:a16="http://schemas.microsoft.com/office/drawing/2014/main" id="{0D599919-A8E3-4D2B-86CF-50C6704F17D5}"/>
              </a:ext>
            </a:extLst>
          </p:cNvPr>
          <p:cNvSpPr>
            <a:spLocks noGrp="1"/>
          </p:cNvSpPr>
          <p:nvPr>
            <p:ph type="body" sz="quarter" idx="13" hasCustomPrompt="1"/>
          </p:nvPr>
        </p:nvSpPr>
        <p:spPr>
          <a:xfrm>
            <a:off x="5211763" y="0"/>
            <a:ext cx="3788358" cy="492314"/>
          </a:xfrm>
          <a:gradFill flip="none" rotWithShape="1">
            <a:gsLst>
              <a:gs pos="0">
                <a:srgbClr val="000000"/>
              </a:gs>
              <a:gs pos="99000">
                <a:srgbClr val="000000"/>
              </a:gs>
              <a:gs pos="99000">
                <a:schemeClr val="accent1"/>
              </a:gs>
            </a:gsLst>
            <a:lin ang="10800000" scaled="1"/>
            <a:tileRect/>
          </a:gradFill>
        </p:spPr>
        <p:txBody>
          <a:bodyPr lIns="585216" tIns="91440" bIns="91440"/>
          <a:lstStyle>
            <a:lvl1pPr marL="0" indent="0">
              <a:buNone/>
              <a:defRPr sz="1999">
                <a:solidFill>
                  <a:srgbClr val="FFFFFF"/>
                </a:solidFill>
                <a:latin typeface="+mj-lt"/>
              </a:defRPr>
            </a:lvl1pPr>
          </a:lstStyle>
          <a:p>
            <a:pPr lvl="0"/>
            <a:r>
              <a:rPr lang="en-US" dirty="0"/>
              <a:t>Click to enter title</a:t>
            </a:r>
          </a:p>
        </p:txBody>
      </p:sp>
      <p:sp>
        <p:nvSpPr>
          <p:cNvPr id="13" name="Text Placeholder 4" descr="This layout should only be used for developer code. The font used is a monospace font which is ideal for showing code.">
            <a:extLst>
              <a:ext uri="{FF2B5EF4-FFF2-40B4-BE49-F238E27FC236}">
                <a16:creationId xmlns:a16="http://schemas.microsoft.com/office/drawing/2014/main" id="{47501FD0-A948-CC48-8B11-3BD4F2AE4E8F}"/>
              </a:ext>
            </a:extLst>
          </p:cNvPr>
          <p:cNvSpPr>
            <a:spLocks noGrp="1"/>
          </p:cNvSpPr>
          <p:nvPr>
            <p:ph type="body" sz="quarter" idx="11" hasCustomPrompt="1"/>
          </p:nvPr>
        </p:nvSpPr>
        <p:spPr>
          <a:xfrm>
            <a:off x="5800725" y="709187"/>
            <a:ext cx="5801961" cy="369332"/>
          </a:xfrm>
        </p:spPr>
        <p:txBody>
          <a:bodyPr/>
          <a:lstStyle>
            <a:lvl1pPr marL="0" indent="0">
              <a:buNone/>
              <a:tabLst/>
              <a:defRPr sz="2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Click to edit or paste code</a:t>
            </a:r>
          </a:p>
        </p:txBody>
      </p:sp>
    </p:spTree>
    <p:extLst>
      <p:ext uri="{BB962C8B-B14F-4D97-AF65-F5344CB8AC3E}">
        <p14:creationId xmlns:p14="http://schemas.microsoft.com/office/powerpoint/2010/main" val="1206398337"/>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image" Target="../media/image1.emf"/><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115" cstate="hqprint">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609" r:id="rId2"/>
    <p:sldLayoutId id="2147484577" r:id="rId3"/>
    <p:sldLayoutId id="2147485286" r:id="rId4"/>
    <p:sldLayoutId id="2147485390" r:id="rId5"/>
    <p:sldLayoutId id="2147484610" r:id="rId6"/>
    <p:sldLayoutId id="2147485389" r:id="rId7"/>
    <p:sldLayoutId id="2147485395" r:id="rId8"/>
    <p:sldLayoutId id="2147485396" r:id="rId9"/>
    <p:sldLayoutId id="2147484710" r:id="rId10"/>
    <p:sldLayoutId id="2147484240" r:id="rId11"/>
    <p:sldLayoutId id="2147484910" r:id="rId12"/>
    <p:sldLayoutId id="2147484911" r:id="rId13"/>
    <p:sldLayoutId id="2147485050" r:id="rId14"/>
    <p:sldLayoutId id="2147485165" r:id="rId15"/>
    <p:sldLayoutId id="2147484941" r:id="rId16"/>
    <p:sldLayoutId id="2147484942" r:id="rId17"/>
    <p:sldLayoutId id="2147485162" r:id="rId18"/>
    <p:sldLayoutId id="2147484639" r:id="rId19"/>
    <p:sldLayoutId id="2147484943" r:id="rId20"/>
    <p:sldLayoutId id="2147484603" r:id="rId21"/>
    <p:sldLayoutId id="2147485324" r:id="rId22"/>
    <p:sldLayoutId id="2147485326" r:id="rId23"/>
    <p:sldLayoutId id="2147485327" r:id="rId24"/>
    <p:sldLayoutId id="2147485328" r:id="rId25"/>
    <p:sldLayoutId id="2147485329" r:id="rId26"/>
    <p:sldLayoutId id="2147485330" r:id="rId27"/>
    <p:sldLayoutId id="2147485325" r:id="rId28"/>
    <p:sldLayoutId id="2147485331" r:id="rId29"/>
    <p:sldLayoutId id="2147485332" r:id="rId30"/>
    <p:sldLayoutId id="2147485366" r:id="rId31"/>
    <p:sldLayoutId id="2147485333" r:id="rId32"/>
    <p:sldLayoutId id="2147485334" r:id="rId33"/>
    <p:sldLayoutId id="2147485394" r:id="rId34"/>
    <p:sldLayoutId id="2147485340" r:id="rId35"/>
    <p:sldLayoutId id="2147485346" r:id="rId36"/>
    <p:sldLayoutId id="2147485349" r:id="rId37"/>
    <p:sldLayoutId id="2147485351" r:id="rId38"/>
    <p:sldLayoutId id="2147485369" r:id="rId39"/>
    <p:sldLayoutId id="2147485363" r:id="rId40"/>
    <p:sldLayoutId id="2147485370" r:id="rId41"/>
    <p:sldLayoutId id="2147484833" r:id="rId42"/>
    <p:sldLayoutId id="2147484834" r:id="rId43"/>
    <p:sldLayoutId id="2147484835" r:id="rId44"/>
    <p:sldLayoutId id="2147485385" r:id="rId45"/>
    <p:sldLayoutId id="2147485387" r:id="rId46"/>
    <p:sldLayoutId id="2147485382" r:id="rId47"/>
    <p:sldLayoutId id="2147484922" r:id="rId48"/>
    <p:sldLayoutId id="2147484923" r:id="rId49"/>
    <p:sldLayoutId id="2147485287" r:id="rId50"/>
    <p:sldLayoutId id="2147484924" r:id="rId51"/>
    <p:sldLayoutId id="2147484839" r:id="rId52"/>
    <p:sldLayoutId id="2147484840" r:id="rId53"/>
    <p:sldLayoutId id="2147485383" r:id="rId54"/>
    <p:sldLayoutId id="2147484841" r:id="rId55"/>
    <p:sldLayoutId id="2147484842" r:id="rId56"/>
    <p:sldLayoutId id="2147484843" r:id="rId57"/>
    <p:sldLayoutId id="2147484938" r:id="rId58"/>
    <p:sldLayoutId id="2147484939" r:id="rId59"/>
    <p:sldLayoutId id="2147484940" r:id="rId60"/>
    <p:sldLayoutId id="2147485161" r:id="rId61"/>
    <p:sldLayoutId id="2147485152" r:id="rId62"/>
    <p:sldLayoutId id="2147485153" r:id="rId63"/>
    <p:sldLayoutId id="2147485154" r:id="rId64"/>
    <p:sldLayoutId id="2147485379" r:id="rId65"/>
    <p:sldLayoutId id="2147485380" r:id="rId66"/>
    <p:sldLayoutId id="2147485381" r:id="rId67"/>
    <p:sldLayoutId id="2147484944" r:id="rId68"/>
    <p:sldLayoutId id="2147484945" r:id="rId69"/>
    <p:sldLayoutId id="2147485372" r:id="rId70"/>
    <p:sldLayoutId id="2147485373" r:id="rId71"/>
    <p:sldLayoutId id="2147485388" r:id="rId72"/>
    <p:sldLayoutId id="2147485296" r:id="rId73"/>
    <p:sldLayoutId id="2147485392" r:id="rId74"/>
    <p:sldLayoutId id="2147485393" r:id="rId75"/>
    <p:sldLayoutId id="2147485368" r:id="rId76"/>
    <p:sldLayoutId id="2147485367" r:id="rId77"/>
    <p:sldLayoutId id="2147485292" r:id="rId78"/>
    <p:sldLayoutId id="2147485294" r:id="rId79"/>
    <p:sldLayoutId id="2147485338" r:id="rId80"/>
    <p:sldLayoutId id="2147485339" r:id="rId81"/>
    <p:sldLayoutId id="2147485360" r:id="rId82"/>
    <p:sldLayoutId id="2147485364" r:id="rId83"/>
    <p:sldLayoutId id="2147485365" r:id="rId84"/>
    <p:sldLayoutId id="2147485352" r:id="rId85"/>
    <p:sldLayoutId id="2147485353" r:id="rId86"/>
    <p:sldLayoutId id="2147485354" r:id="rId87"/>
    <p:sldLayoutId id="2147485355" r:id="rId88"/>
    <p:sldLayoutId id="2147485356" r:id="rId89"/>
    <p:sldLayoutId id="2147485374" r:id="rId90"/>
    <p:sldLayoutId id="2147485375" r:id="rId91"/>
    <p:sldLayoutId id="2147485376" r:id="rId92"/>
    <p:sldLayoutId id="2147485377" r:id="rId93"/>
    <p:sldLayoutId id="2147485378" r:id="rId94"/>
    <p:sldLayoutId id="2147485137" r:id="rId95"/>
    <p:sldLayoutId id="2147485138" r:id="rId96"/>
    <p:sldLayoutId id="2147485139" r:id="rId97"/>
    <p:sldLayoutId id="2147485140" r:id="rId98"/>
    <p:sldLayoutId id="2147485141" r:id="rId99"/>
    <p:sldLayoutId id="2147485142" r:id="rId100"/>
    <p:sldLayoutId id="2147484249" r:id="rId101"/>
    <p:sldLayoutId id="2147484640" r:id="rId102"/>
    <p:sldLayoutId id="2147485288" r:id="rId103"/>
    <p:sldLayoutId id="2147485290" r:id="rId104"/>
    <p:sldLayoutId id="2147485289" r:id="rId105"/>
    <p:sldLayoutId id="2147485291" r:id="rId106"/>
    <p:sldLayoutId id="2147484584" r:id="rId107"/>
    <p:sldLayoutId id="2147484583" r:id="rId108"/>
    <p:sldLayoutId id="2147484671" r:id="rId109"/>
    <p:sldLayoutId id="2147484673" r:id="rId110"/>
    <p:sldLayoutId id="2147485391" r:id="rId111"/>
    <p:sldLayoutId id="2147484299" r:id="rId112"/>
    <p:sldLayoutId id="2147484263" r:id="rId11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www.pexels.com/photo/code-coding-computer-data-574070/" TargetMode="External"/><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1.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hyperlink" Target="https://microsoft.sharepoint.com/teams/BrandCentral/Documents/Monoline_icon_guide_and_library_for_PowerPoint.zip" TargetMode="Externa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hyperlink" Target="https://microsoft.sharepoint.com/teams/BrandCentral/Documents/Monoline_icon_guide_and_library_for_PowerPoint.zip" TargetMode="External"/><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g"/><Relationship Id="rId1" Type="http://schemas.openxmlformats.org/officeDocument/2006/relationships/slideLayout" Target="../slideLayouts/slideLayout6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3" Type="http://schemas.openxmlformats.org/officeDocument/2006/relationships/hyperlink" Target="https://www.kaggle.com/c/zillow-prize-1/data" TargetMode="External"/><Relationship Id="rId2" Type="http://schemas.openxmlformats.org/officeDocument/2006/relationships/notesSlide" Target="../notesSlides/notesSlide2.xml"/><Relationship Id="rId1" Type="http://schemas.openxmlformats.org/officeDocument/2006/relationships/slideLayout" Target="../slideLayouts/slideLayout22.xml"/><Relationship Id="rId4" Type="http://schemas.openxmlformats.org/officeDocument/2006/relationships/hyperlink" Target="https://pypi.org/project/pgeocode/#:~:text=pgeocode%20is%20a%20Python%20library,postal%20codes%20for%2083%20countrie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C04F4-D44B-034E-BDA3-B1A28177F4AC}"/>
              </a:ext>
            </a:extLst>
          </p:cNvPr>
          <p:cNvSpPr>
            <a:spLocks noGrp="1"/>
          </p:cNvSpPr>
          <p:nvPr>
            <p:ph type="title"/>
          </p:nvPr>
        </p:nvSpPr>
        <p:spPr>
          <a:xfrm>
            <a:off x="588263" y="1317546"/>
            <a:ext cx="4167887" cy="2215991"/>
          </a:xfrm>
        </p:spPr>
        <p:txBody>
          <a:bodyPr/>
          <a:lstStyle/>
          <a:p>
            <a:r>
              <a:rPr lang="en-US" dirty="0"/>
              <a:t>Housing Prices &amp; Inflation Rates Machine Learning Model</a:t>
            </a:r>
          </a:p>
        </p:txBody>
      </p:sp>
      <p:sp>
        <p:nvSpPr>
          <p:cNvPr id="3" name="Text Placeholder 2">
            <a:extLst>
              <a:ext uri="{FF2B5EF4-FFF2-40B4-BE49-F238E27FC236}">
                <a16:creationId xmlns:a16="http://schemas.microsoft.com/office/drawing/2014/main" id="{8979BC2D-2378-144D-8779-2C4A3D32B56B}"/>
              </a:ext>
            </a:extLst>
          </p:cNvPr>
          <p:cNvSpPr>
            <a:spLocks noGrp="1"/>
          </p:cNvSpPr>
          <p:nvPr>
            <p:ph type="body" sz="quarter" idx="12"/>
          </p:nvPr>
        </p:nvSpPr>
        <p:spPr/>
        <p:txBody>
          <a:bodyPr/>
          <a:lstStyle/>
          <a:p>
            <a:r>
              <a:rPr lang="en-US" dirty="0"/>
              <a:t>Team Outliers</a:t>
            </a:r>
          </a:p>
        </p:txBody>
      </p:sp>
      <p:pic>
        <p:nvPicPr>
          <p:cNvPr id="6" name="Picture Placeholder 5">
            <a:extLst>
              <a:ext uri="{FF2B5EF4-FFF2-40B4-BE49-F238E27FC236}">
                <a16:creationId xmlns:a16="http://schemas.microsoft.com/office/drawing/2014/main" id="{B4BDE2EB-46EE-1D4C-ACC6-469F3C5178D2}"/>
              </a:ext>
            </a:extLst>
          </p:cNvPr>
          <p:cNvPicPr>
            <a:picLocks noGrp="1" noChangeAspect="1"/>
          </p:cNvPicPr>
          <p:nvPr>
            <p:ph type="pic" sz="quarter" idx="13"/>
          </p:nvPr>
        </p:nvPicPr>
        <p:blipFill>
          <a:blip r:embed="rId2">
            <a:extLst>
              <a:ext uri="{837473B0-CC2E-450A-ABE3-18F120FF3D39}">
                <a1611:picAttrSrcUrl xmlns:a1611="http://schemas.microsoft.com/office/drawing/2016/11/main" r:id="rId3"/>
              </a:ext>
            </a:extLst>
          </a:blip>
          <a:srcRect l="16848" r="16848"/>
          <a:stretch/>
        </p:blipFill>
        <p:spPr>
          <a:xfrm>
            <a:off x="5326063" y="0"/>
            <a:ext cx="6865937" cy="6858000"/>
          </a:xfrm>
        </p:spPr>
      </p:pic>
      <p:sp>
        <p:nvSpPr>
          <p:cNvPr id="4" name="Rectangle 3">
            <a:extLst>
              <a:ext uri="{FF2B5EF4-FFF2-40B4-BE49-F238E27FC236}">
                <a16:creationId xmlns:a16="http://schemas.microsoft.com/office/drawing/2014/main" id="{9FD59A17-0D4E-460D-B8AB-53725E6282BB}"/>
              </a:ext>
            </a:extLst>
          </p:cNvPr>
          <p:cNvSpPr/>
          <p:nvPr/>
        </p:nvSpPr>
        <p:spPr bwMode="auto">
          <a:xfrm>
            <a:off x="223284" y="382772"/>
            <a:ext cx="2232837" cy="765544"/>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1111858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A6B33-FEB0-4338-BED6-B57B84E27EA9}"/>
              </a:ext>
            </a:extLst>
          </p:cNvPr>
          <p:cNvSpPr>
            <a:spLocks noGrp="1"/>
          </p:cNvSpPr>
          <p:nvPr>
            <p:ph type="title"/>
          </p:nvPr>
        </p:nvSpPr>
        <p:spPr/>
        <p:txBody>
          <a:bodyPr/>
          <a:lstStyle/>
          <a:p>
            <a:r>
              <a:rPr lang="en-US" dirty="0"/>
              <a:t>Data Visualizations &amp; Tableau</a:t>
            </a:r>
          </a:p>
        </p:txBody>
      </p:sp>
      <p:sp>
        <p:nvSpPr>
          <p:cNvPr id="3" name="Content Placeholder 2">
            <a:extLst>
              <a:ext uri="{FF2B5EF4-FFF2-40B4-BE49-F238E27FC236}">
                <a16:creationId xmlns:a16="http://schemas.microsoft.com/office/drawing/2014/main" id="{F97A8565-14EB-4FAA-B970-9C69C8D00444}"/>
              </a:ext>
            </a:extLst>
          </p:cNvPr>
          <p:cNvSpPr>
            <a:spLocks noGrp="1"/>
          </p:cNvSpPr>
          <p:nvPr>
            <p:ph sz="quarter" idx="10"/>
          </p:nvPr>
        </p:nvSpPr>
        <p:spPr/>
        <p:txBody>
          <a:bodyPr/>
          <a:lstStyle/>
          <a:p>
            <a:endParaRPr lang="en-US" dirty="0"/>
          </a:p>
        </p:txBody>
      </p:sp>
    </p:spTree>
    <p:extLst>
      <p:ext uri="{BB962C8B-B14F-4D97-AF65-F5344CB8AC3E}">
        <p14:creationId xmlns:p14="http://schemas.microsoft.com/office/powerpoint/2010/main" val="310067050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A6B33-FEB0-4338-BED6-B57B84E27EA9}"/>
              </a:ext>
            </a:extLst>
          </p:cNvPr>
          <p:cNvSpPr>
            <a:spLocks noGrp="1"/>
          </p:cNvSpPr>
          <p:nvPr>
            <p:ph type="title"/>
          </p:nvPr>
        </p:nvSpPr>
        <p:spPr/>
        <p:txBody>
          <a:bodyPr/>
          <a:lstStyle/>
          <a:p>
            <a:r>
              <a:rPr lang="en-US" dirty="0"/>
              <a:t>Recommendations and Lessons Learned </a:t>
            </a:r>
          </a:p>
        </p:txBody>
      </p:sp>
      <p:sp>
        <p:nvSpPr>
          <p:cNvPr id="3" name="Content Placeholder 2">
            <a:extLst>
              <a:ext uri="{FF2B5EF4-FFF2-40B4-BE49-F238E27FC236}">
                <a16:creationId xmlns:a16="http://schemas.microsoft.com/office/drawing/2014/main" id="{F97A8565-14EB-4FAA-B970-9C69C8D00444}"/>
              </a:ext>
            </a:extLst>
          </p:cNvPr>
          <p:cNvSpPr>
            <a:spLocks noGrp="1"/>
          </p:cNvSpPr>
          <p:nvPr>
            <p:ph sz="quarter" idx="10"/>
          </p:nvPr>
        </p:nvSpPr>
        <p:spPr/>
        <p:txBody>
          <a:bodyPr/>
          <a:lstStyle/>
          <a:p>
            <a:endParaRPr lang="en-US" dirty="0"/>
          </a:p>
        </p:txBody>
      </p:sp>
    </p:spTree>
    <p:extLst>
      <p:ext uri="{BB962C8B-B14F-4D97-AF65-F5344CB8AC3E}">
        <p14:creationId xmlns:p14="http://schemas.microsoft.com/office/powerpoint/2010/main" val="87818696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8CDB890-0CE9-1A42-BB37-B770185B8841}"/>
              </a:ext>
            </a:extLst>
          </p:cNvPr>
          <p:cNvSpPr>
            <a:spLocks noGrp="1"/>
          </p:cNvSpPr>
          <p:nvPr>
            <p:ph type="title" idx="4294967295"/>
          </p:nvPr>
        </p:nvSpPr>
        <p:spPr>
          <a:xfrm>
            <a:off x="584200" y="5715000"/>
            <a:ext cx="5367338" cy="554038"/>
          </a:xfrm>
          <a:prstGeom prst="rect">
            <a:avLst/>
          </a:prstGeom>
          <a:noFill/>
          <a:ln>
            <a:noFill/>
            <a:prstDash/>
          </a:ln>
          <a:effectLst/>
        </p:spPr>
        <p:txBody>
          <a:bodyPr rot="0" spcFirstLastPara="0" vertOverflow="overflow" horzOverflow="overflow" vert="horz" wrap="square" lIns="0" tIns="0" rIns="0" bIns="0" numCol="1" spcCol="0" rtlCol="0" fromWordArt="0" anchor="b" anchorCtr="0" forceAA="0" compatLnSpc="1">
            <a:prstTxWarp prst="textNoShape">
              <a:avLst/>
            </a:prstTxWarp>
            <a:spAutoFit/>
          </a:body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3600" b="0" i="0" u="none" strike="noStrike" kern="1200" cap="none" spc="0" normalizeH="0" baseline="0" noProof="0" dirty="0">
                <a:ln>
                  <a:noFill/>
                </a:ln>
                <a:solidFill>
                  <a:schemeClr val="tx1"/>
                </a:solidFill>
                <a:effectLst/>
                <a:uLnTx/>
                <a:uFillTx/>
                <a:latin typeface="+mj-lt"/>
                <a:ea typeface="+mn-ea"/>
                <a:cs typeface="Segoe UI" panose="020B0502040204020203" pitchFamily="34" charset="0"/>
              </a:rPr>
              <a:t>Appendix</a:t>
            </a:r>
          </a:p>
        </p:txBody>
      </p:sp>
    </p:spTree>
    <p:extLst>
      <p:ext uri="{BB962C8B-B14F-4D97-AF65-F5344CB8AC3E}">
        <p14:creationId xmlns:p14="http://schemas.microsoft.com/office/powerpoint/2010/main" val="245278950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B441D-899D-4555-99B4-9F1C26057D4A}"/>
              </a:ext>
            </a:extLst>
          </p:cNvPr>
          <p:cNvSpPr>
            <a:spLocks noGrp="1"/>
          </p:cNvSpPr>
          <p:nvPr>
            <p:ph type="title"/>
          </p:nvPr>
        </p:nvSpPr>
        <p:spPr/>
        <p:txBody>
          <a:bodyPr/>
          <a:lstStyle/>
          <a:p>
            <a:r>
              <a:rPr lang="en-US" dirty="0"/>
              <a:t>Machine Learning Flow Chart</a:t>
            </a:r>
          </a:p>
        </p:txBody>
      </p:sp>
      <p:pic>
        <p:nvPicPr>
          <p:cNvPr id="5" name="Picture 4">
            <a:extLst>
              <a:ext uri="{FF2B5EF4-FFF2-40B4-BE49-F238E27FC236}">
                <a16:creationId xmlns:a16="http://schemas.microsoft.com/office/drawing/2014/main" id="{1335F6A8-60E2-4B48-BE37-D77B69A46706}"/>
              </a:ext>
            </a:extLst>
          </p:cNvPr>
          <p:cNvPicPr>
            <a:picLocks noChangeAspect="1"/>
          </p:cNvPicPr>
          <p:nvPr/>
        </p:nvPicPr>
        <p:blipFill>
          <a:blip r:embed="rId2"/>
          <a:stretch>
            <a:fillRect/>
          </a:stretch>
        </p:blipFill>
        <p:spPr>
          <a:xfrm>
            <a:off x="327609" y="4490066"/>
            <a:ext cx="11279174" cy="1228896"/>
          </a:xfrm>
          <a:prstGeom prst="rect">
            <a:avLst/>
          </a:prstGeom>
        </p:spPr>
      </p:pic>
      <p:sp>
        <p:nvSpPr>
          <p:cNvPr id="3" name="Rectangle 2">
            <a:extLst>
              <a:ext uri="{FF2B5EF4-FFF2-40B4-BE49-F238E27FC236}">
                <a16:creationId xmlns:a16="http://schemas.microsoft.com/office/drawing/2014/main" id="{5AB18C29-2F47-4E8E-A74E-AC9A1D054AB8}"/>
              </a:ext>
            </a:extLst>
          </p:cNvPr>
          <p:cNvSpPr/>
          <p:nvPr/>
        </p:nvSpPr>
        <p:spPr bwMode="auto">
          <a:xfrm>
            <a:off x="476250" y="1647826"/>
            <a:ext cx="2362200" cy="2419349"/>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l" defTabSz="932472" fontAlgn="base">
              <a:spcBef>
                <a:spcPct val="0"/>
              </a:spcBef>
              <a:spcAft>
                <a:spcPct val="0"/>
              </a:spcAft>
            </a:pPr>
            <a:r>
              <a:rPr lang="en-US" sz="1200" b="1" dirty="0">
                <a:solidFill>
                  <a:srgbClr val="FFFFFF"/>
                </a:solidFill>
                <a:ea typeface="Segoe UI" pitchFamily="34" charset="0"/>
                <a:cs typeface="Segoe UI" pitchFamily="34" charset="0"/>
              </a:rPr>
              <a:t>Datasets (CSVs, Labeled):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Consumer Price Index</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Housing Prices</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Mortgage Rates</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Gas Prices</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Unemployment  Rates</a:t>
            </a:r>
          </a:p>
        </p:txBody>
      </p:sp>
      <p:sp>
        <p:nvSpPr>
          <p:cNvPr id="6" name="Rectangle 5">
            <a:extLst>
              <a:ext uri="{FF2B5EF4-FFF2-40B4-BE49-F238E27FC236}">
                <a16:creationId xmlns:a16="http://schemas.microsoft.com/office/drawing/2014/main" id="{AF9424D1-48D8-4B42-947B-CC1AA32B8D29}"/>
              </a:ext>
            </a:extLst>
          </p:cNvPr>
          <p:cNvSpPr/>
          <p:nvPr/>
        </p:nvSpPr>
        <p:spPr bwMode="auto">
          <a:xfrm>
            <a:off x="3076575" y="1647826"/>
            <a:ext cx="2771775" cy="2419350"/>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l" defTabSz="932472" fontAlgn="base">
              <a:spcBef>
                <a:spcPct val="0"/>
              </a:spcBef>
              <a:spcAft>
                <a:spcPct val="0"/>
              </a:spcAft>
            </a:pPr>
            <a:r>
              <a:rPr lang="en-US" sz="1200" b="1" dirty="0">
                <a:solidFill>
                  <a:srgbClr val="FFFFFF"/>
                </a:solidFill>
                <a:ea typeface="Segoe UI" pitchFamily="34" charset="0"/>
                <a:cs typeface="Segoe UI" pitchFamily="34" charset="0"/>
              </a:rPr>
              <a:t>Data Transformation: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Dropping null values</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Filtering dates </a:t>
            </a:r>
          </a:p>
          <a:p>
            <a:pPr marL="171450" indent="-171450"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Dropped unnecessary columns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Transposed data</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Set date as index, region id as column headers</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Converted date to uniform date-time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Assigned zips and coordinates to locations</a:t>
            </a:r>
          </a:p>
        </p:txBody>
      </p:sp>
      <p:sp>
        <p:nvSpPr>
          <p:cNvPr id="7" name="Rectangle 6">
            <a:extLst>
              <a:ext uri="{FF2B5EF4-FFF2-40B4-BE49-F238E27FC236}">
                <a16:creationId xmlns:a16="http://schemas.microsoft.com/office/drawing/2014/main" id="{3B7815A4-FEAB-4DFF-9C8D-AF4BD8D4FD35}"/>
              </a:ext>
            </a:extLst>
          </p:cNvPr>
          <p:cNvSpPr/>
          <p:nvPr/>
        </p:nvSpPr>
        <p:spPr bwMode="auto">
          <a:xfrm>
            <a:off x="6096000" y="1647825"/>
            <a:ext cx="2362200" cy="2419349"/>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l" defTabSz="932472" fontAlgn="base">
              <a:spcBef>
                <a:spcPct val="0"/>
              </a:spcBef>
              <a:spcAft>
                <a:spcPct val="0"/>
              </a:spcAft>
            </a:pPr>
            <a:r>
              <a:rPr lang="en-US" sz="1200" b="1" dirty="0">
                <a:solidFill>
                  <a:srgbClr val="FFFFFF"/>
                </a:solidFill>
                <a:ea typeface="Segoe UI" pitchFamily="34" charset="0"/>
                <a:cs typeface="Segoe UI" pitchFamily="34" charset="0"/>
              </a:rPr>
              <a:t>Machine Learning Model:</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Multi-Linear Model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Supervised Learning </a:t>
            </a:r>
          </a:p>
          <a:p>
            <a:pPr marL="171450" indent="-171450" algn="l" defTabSz="932472" fontAlgn="base">
              <a:spcBef>
                <a:spcPct val="0"/>
              </a:spcBef>
              <a:spcAft>
                <a:spcPct val="0"/>
              </a:spcAft>
              <a:buFontTx/>
              <a:buChar char="-"/>
            </a:pPr>
            <a:endParaRPr lang="en-US" sz="1200" dirty="0">
              <a:solidFill>
                <a:srgbClr val="FFFFFF"/>
              </a:solidFill>
              <a:ea typeface="Segoe UI" pitchFamily="34" charset="0"/>
              <a:cs typeface="Segoe UI" pitchFamily="34" charset="0"/>
            </a:endParaRPr>
          </a:p>
        </p:txBody>
      </p:sp>
      <p:sp>
        <p:nvSpPr>
          <p:cNvPr id="8" name="Rectangle 7">
            <a:extLst>
              <a:ext uri="{FF2B5EF4-FFF2-40B4-BE49-F238E27FC236}">
                <a16:creationId xmlns:a16="http://schemas.microsoft.com/office/drawing/2014/main" id="{BF3A3620-AC0F-4173-B8A9-EC59844E068D}"/>
              </a:ext>
            </a:extLst>
          </p:cNvPr>
          <p:cNvSpPr/>
          <p:nvPr/>
        </p:nvSpPr>
        <p:spPr bwMode="auto">
          <a:xfrm>
            <a:off x="8896350" y="1647825"/>
            <a:ext cx="2362200" cy="2419349"/>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l" defTabSz="932472" fontAlgn="base">
              <a:spcBef>
                <a:spcPct val="0"/>
              </a:spcBef>
              <a:spcAft>
                <a:spcPct val="0"/>
              </a:spcAft>
            </a:pPr>
            <a:r>
              <a:rPr lang="en-US" sz="1200" b="1" dirty="0">
                <a:solidFill>
                  <a:srgbClr val="FFFFFF"/>
                </a:solidFill>
                <a:ea typeface="Segoe UI" pitchFamily="34" charset="0"/>
                <a:cs typeface="Segoe UI" pitchFamily="34" charset="0"/>
              </a:rPr>
              <a:t>Model Evaluation: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MSE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R2</a:t>
            </a:r>
          </a:p>
          <a:p>
            <a:pPr marL="171450" indent="-171450" algn="l" defTabSz="932472" fontAlgn="base">
              <a:spcBef>
                <a:spcPct val="0"/>
              </a:spcBef>
              <a:spcAft>
                <a:spcPct val="0"/>
              </a:spcAft>
              <a:buFontTx/>
              <a:buChar char="-"/>
            </a:pPr>
            <a:endParaRPr lang="en-US" sz="1200" dirty="0">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108879661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F73F9A7-3CDE-4E55-BBD4-52E2A208A3B2}"/>
              </a:ext>
            </a:extLst>
          </p:cNvPr>
          <p:cNvSpPr>
            <a:spLocks noGrp="1"/>
          </p:cNvSpPr>
          <p:nvPr>
            <p:ph type="title"/>
          </p:nvPr>
        </p:nvSpPr>
        <p:spPr>
          <a:xfrm>
            <a:off x="457192" y="263096"/>
            <a:ext cx="5394960" cy="923330"/>
          </a:xfrm>
        </p:spPr>
        <p:txBody>
          <a:bodyPr/>
          <a:lstStyle/>
          <a:p>
            <a:r>
              <a:rPr lang="en-US" sz="1800" dirty="0"/>
              <a:t>Icons</a:t>
            </a:r>
            <a:br>
              <a:rPr lang="en-US" sz="1000" dirty="0">
                <a:latin typeface="+mn-lt"/>
              </a:rPr>
            </a:br>
            <a:br>
              <a:rPr lang="en-US" sz="1000" dirty="0">
                <a:latin typeface="+mn-lt"/>
              </a:rPr>
            </a:br>
            <a:r>
              <a:rPr lang="en-US" sz="1000" dirty="0" err="1">
                <a:latin typeface="+mn-lt"/>
              </a:rPr>
              <a:t>Icons</a:t>
            </a:r>
            <a:r>
              <a:rPr lang="en-US" sz="1000" dirty="0">
                <a:latin typeface="+mn-lt"/>
              </a:rPr>
              <a:t> should be primarily used as a visual aid, as a way to break up large amounts of text and content, or as a visual cue of the content that follows.</a:t>
            </a:r>
            <a:br>
              <a:rPr lang="en-US" sz="1000" dirty="0">
                <a:latin typeface="+mn-lt"/>
              </a:rPr>
            </a:br>
            <a:r>
              <a:rPr lang="en-US" sz="1000" dirty="0">
                <a:latin typeface="+mn-lt"/>
                <a:hlinkClick r:id="rId2"/>
              </a:rPr>
              <a:t>Get the full set of icons for presentations</a:t>
            </a:r>
            <a:endParaRPr lang="en-US" sz="1000" dirty="0">
              <a:latin typeface="+mn-lt"/>
            </a:endParaRPr>
          </a:p>
        </p:txBody>
      </p:sp>
      <p:graphicFrame>
        <p:nvGraphicFramePr>
          <p:cNvPr id="3" name="Table 2">
            <a:extLst>
              <a:ext uri="{FF2B5EF4-FFF2-40B4-BE49-F238E27FC236}">
                <a16:creationId xmlns:a16="http://schemas.microsoft.com/office/drawing/2014/main" id="{7700899C-650C-42C3-8406-ADB356A1830B}"/>
              </a:ext>
            </a:extLst>
          </p:cNvPr>
          <p:cNvGraphicFramePr>
            <a:graphicFrameLocks noGrp="1"/>
          </p:cNvGraphicFramePr>
          <p:nvPr>
            <p:extLst>
              <p:ext uri="{D42A27DB-BD31-4B8C-83A1-F6EECF244321}">
                <p14:modId xmlns:p14="http://schemas.microsoft.com/office/powerpoint/2010/main" val="814367170"/>
              </p:ext>
            </p:extLst>
          </p:nvPr>
        </p:nvGraphicFramePr>
        <p:xfrm>
          <a:off x="457192" y="874282"/>
          <a:ext cx="11521704" cy="2743200"/>
        </p:xfrm>
        <a:graphic>
          <a:graphicData uri="http://schemas.openxmlformats.org/drawingml/2006/table">
            <a:tbl>
              <a:tblPr firstRow="1">
                <a:tableStyleId>{5C22544A-7EE6-4342-B048-85BDC9FD1C3A}</a:tableStyleId>
              </a:tblPr>
              <a:tblGrid>
                <a:gridCol w="960142">
                  <a:extLst>
                    <a:ext uri="{9D8B030D-6E8A-4147-A177-3AD203B41FA5}">
                      <a16:colId xmlns:a16="http://schemas.microsoft.com/office/drawing/2014/main" val="3545333302"/>
                    </a:ext>
                  </a:extLst>
                </a:gridCol>
                <a:gridCol w="960142">
                  <a:extLst>
                    <a:ext uri="{9D8B030D-6E8A-4147-A177-3AD203B41FA5}">
                      <a16:colId xmlns:a16="http://schemas.microsoft.com/office/drawing/2014/main" val="2085789621"/>
                    </a:ext>
                  </a:extLst>
                </a:gridCol>
                <a:gridCol w="960142">
                  <a:extLst>
                    <a:ext uri="{9D8B030D-6E8A-4147-A177-3AD203B41FA5}">
                      <a16:colId xmlns:a16="http://schemas.microsoft.com/office/drawing/2014/main" val="1781478402"/>
                    </a:ext>
                  </a:extLst>
                </a:gridCol>
                <a:gridCol w="960142">
                  <a:extLst>
                    <a:ext uri="{9D8B030D-6E8A-4147-A177-3AD203B41FA5}">
                      <a16:colId xmlns:a16="http://schemas.microsoft.com/office/drawing/2014/main" val="866376207"/>
                    </a:ext>
                  </a:extLst>
                </a:gridCol>
                <a:gridCol w="960142">
                  <a:extLst>
                    <a:ext uri="{9D8B030D-6E8A-4147-A177-3AD203B41FA5}">
                      <a16:colId xmlns:a16="http://schemas.microsoft.com/office/drawing/2014/main" val="1958708367"/>
                    </a:ext>
                  </a:extLst>
                </a:gridCol>
                <a:gridCol w="960142">
                  <a:extLst>
                    <a:ext uri="{9D8B030D-6E8A-4147-A177-3AD203B41FA5}">
                      <a16:colId xmlns:a16="http://schemas.microsoft.com/office/drawing/2014/main" val="868269742"/>
                    </a:ext>
                  </a:extLst>
                </a:gridCol>
                <a:gridCol w="960142">
                  <a:extLst>
                    <a:ext uri="{9D8B030D-6E8A-4147-A177-3AD203B41FA5}">
                      <a16:colId xmlns:a16="http://schemas.microsoft.com/office/drawing/2014/main" val="2574187171"/>
                    </a:ext>
                  </a:extLst>
                </a:gridCol>
                <a:gridCol w="960142">
                  <a:extLst>
                    <a:ext uri="{9D8B030D-6E8A-4147-A177-3AD203B41FA5}">
                      <a16:colId xmlns:a16="http://schemas.microsoft.com/office/drawing/2014/main" val="1633163628"/>
                    </a:ext>
                  </a:extLst>
                </a:gridCol>
                <a:gridCol w="960142">
                  <a:extLst>
                    <a:ext uri="{9D8B030D-6E8A-4147-A177-3AD203B41FA5}">
                      <a16:colId xmlns:a16="http://schemas.microsoft.com/office/drawing/2014/main" val="984020324"/>
                    </a:ext>
                  </a:extLst>
                </a:gridCol>
                <a:gridCol w="960142">
                  <a:extLst>
                    <a:ext uri="{9D8B030D-6E8A-4147-A177-3AD203B41FA5}">
                      <a16:colId xmlns:a16="http://schemas.microsoft.com/office/drawing/2014/main" val="1478484229"/>
                    </a:ext>
                  </a:extLst>
                </a:gridCol>
                <a:gridCol w="960142">
                  <a:extLst>
                    <a:ext uri="{9D8B030D-6E8A-4147-A177-3AD203B41FA5}">
                      <a16:colId xmlns:a16="http://schemas.microsoft.com/office/drawing/2014/main" val="3614713011"/>
                    </a:ext>
                  </a:extLst>
                </a:gridCol>
                <a:gridCol w="960142">
                  <a:extLst>
                    <a:ext uri="{9D8B030D-6E8A-4147-A177-3AD203B41FA5}">
                      <a16:colId xmlns:a16="http://schemas.microsoft.com/office/drawing/2014/main" val="1904622046"/>
                    </a:ext>
                  </a:extLst>
                </a:gridCol>
              </a:tblGrid>
              <a:tr h="914400">
                <a:tc gridSpan="12">
                  <a:txBody>
                    <a:bodyPr/>
                    <a:lstStyle/>
                    <a:p>
                      <a:r>
                        <a:rPr lang="en-US" sz="1000" b="1" i="0" kern="1200" cap="none" spc="50" baseline="0" dirty="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INDUSTRY SECTORS</a:t>
                      </a:r>
                      <a:endParaRPr lang="en-US" sz="900" b="0" i="0"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4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dirty="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dirty="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400">
                <a:tc>
                  <a:txBody>
                    <a:bodyPr/>
                    <a:lstStyle/>
                    <a:p>
                      <a:pPr marL="0" algn="l" defTabSz="932742" rtl="0" eaLnBrk="1" latinLnBrk="0" hangingPunct="1">
                        <a:lnSpc>
                          <a:spcPct val="90000"/>
                        </a:lnSpc>
                      </a:pPr>
                      <a:r>
                        <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Aeronautics</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Agriculture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Architecture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Automotive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Construction</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Education and research</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Energy</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Financial services</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Healthcare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Engineering and manufacturing</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Professional services, media</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Sports</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400">
                <a:tc>
                  <a:txBody>
                    <a:bodyPr/>
                    <a:lstStyle/>
                    <a:p>
                      <a:pPr marL="0" algn="l" defTabSz="932742" rtl="0" eaLnBrk="1" latinLnBrk="0" hangingPunct="1">
                        <a:lnSpc>
                          <a:spcPct val="90000"/>
                        </a:lnSpc>
                      </a:pPr>
                      <a:r>
                        <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Government</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Retail</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Technology</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Media and broadcasting</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Travel and transportation</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Education</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Law</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Science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bl>
          </a:graphicData>
        </a:graphic>
      </p:graphicFrame>
      <p:sp>
        <p:nvSpPr>
          <p:cNvPr id="20" name="rocket" descr="Icon of a rocket" title="Icon of a rocket">
            <a:extLst>
              <a:ext uri="{FF2B5EF4-FFF2-40B4-BE49-F238E27FC236}">
                <a16:creationId xmlns:a16="http://schemas.microsoft.com/office/drawing/2014/main" id="{149B8CF2-9C71-4039-B793-C8D6C29412DE}"/>
              </a:ext>
            </a:extLst>
          </p:cNvPr>
          <p:cNvSpPr>
            <a:spLocks noChangeAspect="1" noEditPoints="1"/>
          </p:cNvSpPr>
          <p:nvPr/>
        </p:nvSpPr>
        <p:spPr bwMode="auto">
          <a:xfrm>
            <a:off x="750715" y="1932098"/>
            <a:ext cx="373074" cy="365760"/>
          </a:xfrm>
          <a:custGeom>
            <a:avLst/>
            <a:gdLst>
              <a:gd name="T0" fmla="*/ 352 w 352"/>
              <a:gd name="T1" fmla="*/ 3 h 346"/>
              <a:gd name="T2" fmla="*/ 305 w 352"/>
              <a:gd name="T3" fmla="*/ 142 h 346"/>
              <a:gd name="T4" fmla="*/ 118 w 352"/>
              <a:gd name="T5" fmla="*/ 326 h 346"/>
              <a:gd name="T6" fmla="*/ 50 w 352"/>
              <a:gd name="T7" fmla="*/ 346 h 346"/>
              <a:gd name="T8" fmla="*/ 0 w 352"/>
              <a:gd name="T9" fmla="*/ 295 h 346"/>
              <a:gd name="T10" fmla="*/ 30 w 352"/>
              <a:gd name="T11" fmla="*/ 227 h 346"/>
              <a:gd name="T12" fmla="*/ 203 w 352"/>
              <a:gd name="T13" fmla="*/ 54 h 346"/>
              <a:gd name="T14" fmla="*/ 352 w 352"/>
              <a:gd name="T15" fmla="*/ 3 h 346"/>
              <a:gd name="T16" fmla="*/ 203 w 352"/>
              <a:gd name="T17" fmla="*/ 55 h 346"/>
              <a:gd name="T18" fmla="*/ 301 w 352"/>
              <a:gd name="T19" fmla="*/ 146 h 346"/>
              <a:gd name="T20" fmla="*/ 144 w 352"/>
              <a:gd name="T21" fmla="*/ 113 h 346"/>
              <a:gd name="T22" fmla="*/ 0 w 352"/>
              <a:gd name="T23" fmla="*/ 113 h 346"/>
              <a:gd name="T24" fmla="*/ 0 w 352"/>
              <a:gd name="T25" fmla="*/ 197 h 346"/>
              <a:gd name="T26" fmla="*/ 30 w 352"/>
              <a:gd name="T27" fmla="*/ 227 h 346"/>
              <a:gd name="T28" fmla="*/ 30 w 352"/>
              <a:gd name="T29" fmla="*/ 227 h 346"/>
              <a:gd name="T30" fmla="*/ 120 w 352"/>
              <a:gd name="T31" fmla="*/ 324 h 346"/>
              <a:gd name="T32" fmla="*/ 141 w 352"/>
              <a:gd name="T33" fmla="*/ 346 h 346"/>
              <a:gd name="T34" fmla="*/ 232 w 352"/>
              <a:gd name="T35" fmla="*/ 346 h 346"/>
              <a:gd name="T36" fmla="*/ 232 w 352"/>
              <a:gd name="T37" fmla="*/ 214 h 346"/>
              <a:gd name="T38" fmla="*/ 176 w 352"/>
              <a:gd name="T39" fmla="*/ 159 h 346"/>
              <a:gd name="T40" fmla="*/ 194 w 352"/>
              <a:gd name="T41" fmla="*/ 177 h 346"/>
              <a:gd name="T42" fmla="*/ 211 w 352"/>
              <a:gd name="T43" fmla="*/ 159 h 346"/>
              <a:gd name="T44" fmla="*/ 194 w 352"/>
              <a:gd name="T45" fmla="*/ 141 h 346"/>
              <a:gd name="T46" fmla="*/ 176 w 352"/>
              <a:gd name="T47" fmla="*/ 15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2" h="346">
                <a:moveTo>
                  <a:pt x="352" y="3"/>
                </a:moveTo>
                <a:cubicBezTo>
                  <a:pt x="346" y="85"/>
                  <a:pt x="305" y="142"/>
                  <a:pt x="305" y="142"/>
                </a:cubicBezTo>
                <a:cubicBezTo>
                  <a:pt x="305" y="142"/>
                  <a:pt x="305" y="142"/>
                  <a:pt x="118" y="326"/>
                </a:cubicBezTo>
                <a:cubicBezTo>
                  <a:pt x="118" y="326"/>
                  <a:pt x="118" y="326"/>
                  <a:pt x="50" y="346"/>
                </a:cubicBezTo>
                <a:cubicBezTo>
                  <a:pt x="50" y="346"/>
                  <a:pt x="50" y="346"/>
                  <a:pt x="0" y="295"/>
                </a:cubicBezTo>
                <a:cubicBezTo>
                  <a:pt x="0" y="295"/>
                  <a:pt x="0" y="295"/>
                  <a:pt x="30" y="227"/>
                </a:cubicBezTo>
                <a:cubicBezTo>
                  <a:pt x="30" y="227"/>
                  <a:pt x="149" y="109"/>
                  <a:pt x="203" y="54"/>
                </a:cubicBezTo>
                <a:cubicBezTo>
                  <a:pt x="257" y="0"/>
                  <a:pt x="352" y="3"/>
                  <a:pt x="352" y="3"/>
                </a:cubicBezTo>
                <a:close/>
                <a:moveTo>
                  <a:pt x="203" y="55"/>
                </a:moveTo>
                <a:cubicBezTo>
                  <a:pt x="301" y="146"/>
                  <a:pt x="301" y="146"/>
                  <a:pt x="301" y="146"/>
                </a:cubicBezTo>
                <a:moveTo>
                  <a:pt x="144" y="113"/>
                </a:moveTo>
                <a:cubicBezTo>
                  <a:pt x="0" y="113"/>
                  <a:pt x="0" y="113"/>
                  <a:pt x="0" y="113"/>
                </a:cubicBezTo>
                <a:cubicBezTo>
                  <a:pt x="0" y="197"/>
                  <a:pt x="0" y="197"/>
                  <a:pt x="0" y="197"/>
                </a:cubicBezTo>
                <a:cubicBezTo>
                  <a:pt x="30" y="227"/>
                  <a:pt x="30" y="227"/>
                  <a:pt x="30" y="227"/>
                </a:cubicBezTo>
                <a:moveTo>
                  <a:pt x="30" y="227"/>
                </a:moveTo>
                <a:cubicBezTo>
                  <a:pt x="120" y="324"/>
                  <a:pt x="120" y="324"/>
                  <a:pt x="120" y="324"/>
                </a:cubicBezTo>
                <a:cubicBezTo>
                  <a:pt x="141" y="346"/>
                  <a:pt x="141" y="346"/>
                  <a:pt x="141" y="346"/>
                </a:cubicBezTo>
                <a:cubicBezTo>
                  <a:pt x="232" y="346"/>
                  <a:pt x="232" y="346"/>
                  <a:pt x="232" y="346"/>
                </a:cubicBezTo>
                <a:cubicBezTo>
                  <a:pt x="232" y="214"/>
                  <a:pt x="232" y="214"/>
                  <a:pt x="232" y="214"/>
                </a:cubicBezTo>
                <a:moveTo>
                  <a:pt x="176" y="159"/>
                </a:moveTo>
                <a:cubicBezTo>
                  <a:pt x="176" y="169"/>
                  <a:pt x="184" y="177"/>
                  <a:pt x="194" y="177"/>
                </a:cubicBezTo>
                <a:cubicBezTo>
                  <a:pt x="203" y="177"/>
                  <a:pt x="211" y="169"/>
                  <a:pt x="211" y="159"/>
                </a:cubicBezTo>
                <a:cubicBezTo>
                  <a:pt x="211" y="149"/>
                  <a:pt x="203" y="141"/>
                  <a:pt x="194" y="141"/>
                </a:cubicBezTo>
                <a:cubicBezTo>
                  <a:pt x="184" y="141"/>
                  <a:pt x="176" y="149"/>
                  <a:pt x="176" y="159"/>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21" name="plant_3" title="Icon of three stalks of wheat">
            <a:extLst>
              <a:ext uri="{FF2B5EF4-FFF2-40B4-BE49-F238E27FC236}">
                <a16:creationId xmlns:a16="http://schemas.microsoft.com/office/drawing/2014/main" id="{11109F4E-67A8-4F58-8095-82C381BAAE20}"/>
              </a:ext>
            </a:extLst>
          </p:cNvPr>
          <p:cNvSpPr>
            <a:spLocks noChangeAspect="1" noEditPoints="1"/>
          </p:cNvSpPr>
          <p:nvPr/>
        </p:nvSpPr>
        <p:spPr bwMode="auto">
          <a:xfrm>
            <a:off x="1790216" y="1932098"/>
            <a:ext cx="214313" cy="365760"/>
          </a:xfrm>
          <a:custGeom>
            <a:avLst/>
            <a:gdLst>
              <a:gd name="T0" fmla="*/ 130 w 205"/>
              <a:gd name="T1" fmla="*/ 78 h 355"/>
              <a:gd name="T2" fmla="*/ 102 w 205"/>
              <a:gd name="T3" fmla="*/ 106 h 355"/>
              <a:gd name="T4" fmla="*/ 73 w 205"/>
              <a:gd name="T5" fmla="*/ 77 h 355"/>
              <a:gd name="T6" fmla="*/ 73 w 205"/>
              <a:gd name="T7" fmla="*/ 47 h 355"/>
              <a:gd name="T8" fmla="*/ 102 w 205"/>
              <a:gd name="T9" fmla="*/ 76 h 355"/>
              <a:gd name="T10" fmla="*/ 130 w 205"/>
              <a:gd name="T11" fmla="*/ 48 h 355"/>
              <a:gd name="T12" fmla="*/ 73 w 205"/>
              <a:gd name="T13" fmla="*/ 17 h 355"/>
              <a:gd name="T14" fmla="*/ 102 w 205"/>
              <a:gd name="T15" fmla="*/ 46 h 355"/>
              <a:gd name="T16" fmla="*/ 130 w 205"/>
              <a:gd name="T17" fmla="*/ 18 h 355"/>
              <a:gd name="T18" fmla="*/ 102 w 205"/>
              <a:gd name="T19" fmla="*/ 0 h 355"/>
              <a:gd name="T20" fmla="*/ 102 w 205"/>
              <a:gd name="T21" fmla="*/ 46 h 355"/>
              <a:gd name="T22" fmla="*/ 146 w 205"/>
              <a:gd name="T23" fmla="*/ 137 h 355"/>
              <a:gd name="T24" fmla="*/ 174 w 205"/>
              <a:gd name="T25" fmla="*/ 166 h 355"/>
              <a:gd name="T26" fmla="*/ 202 w 205"/>
              <a:gd name="T27" fmla="*/ 138 h 355"/>
              <a:gd name="T28" fmla="*/ 146 w 205"/>
              <a:gd name="T29" fmla="*/ 107 h 355"/>
              <a:gd name="T30" fmla="*/ 174 w 205"/>
              <a:gd name="T31" fmla="*/ 136 h 355"/>
              <a:gd name="T32" fmla="*/ 202 w 205"/>
              <a:gd name="T33" fmla="*/ 108 h 355"/>
              <a:gd name="T34" fmla="*/ 146 w 205"/>
              <a:gd name="T35" fmla="*/ 77 h 355"/>
              <a:gd name="T36" fmla="*/ 174 w 205"/>
              <a:gd name="T37" fmla="*/ 106 h 355"/>
              <a:gd name="T38" fmla="*/ 202 w 205"/>
              <a:gd name="T39" fmla="*/ 78 h 355"/>
              <a:gd name="T40" fmla="*/ 174 w 205"/>
              <a:gd name="T41" fmla="*/ 60 h 355"/>
              <a:gd name="T42" fmla="*/ 174 w 205"/>
              <a:gd name="T43" fmla="*/ 106 h 355"/>
              <a:gd name="T44" fmla="*/ 5 w 205"/>
              <a:gd name="T45" fmla="*/ 137 h 355"/>
              <a:gd name="T46" fmla="*/ 34 w 205"/>
              <a:gd name="T47" fmla="*/ 166 h 355"/>
              <a:gd name="T48" fmla="*/ 62 w 205"/>
              <a:gd name="T49" fmla="*/ 138 h 355"/>
              <a:gd name="T50" fmla="*/ 5 w 205"/>
              <a:gd name="T51" fmla="*/ 107 h 355"/>
              <a:gd name="T52" fmla="*/ 34 w 205"/>
              <a:gd name="T53" fmla="*/ 136 h 355"/>
              <a:gd name="T54" fmla="*/ 62 w 205"/>
              <a:gd name="T55" fmla="*/ 108 h 355"/>
              <a:gd name="T56" fmla="*/ 5 w 205"/>
              <a:gd name="T57" fmla="*/ 77 h 355"/>
              <a:gd name="T58" fmla="*/ 34 w 205"/>
              <a:gd name="T59" fmla="*/ 106 h 355"/>
              <a:gd name="T60" fmla="*/ 62 w 205"/>
              <a:gd name="T61" fmla="*/ 78 h 355"/>
              <a:gd name="T62" fmla="*/ 34 w 205"/>
              <a:gd name="T63" fmla="*/ 60 h 355"/>
              <a:gd name="T64" fmla="*/ 34 w 205"/>
              <a:gd name="T65" fmla="*/ 106 h 355"/>
              <a:gd name="T66" fmla="*/ 34 w 205"/>
              <a:gd name="T67" fmla="*/ 208 h 355"/>
              <a:gd name="T68" fmla="*/ 34 w 205"/>
              <a:gd name="T69" fmla="*/ 166 h 355"/>
              <a:gd name="T70" fmla="*/ 102 w 205"/>
              <a:gd name="T71" fmla="*/ 106 h 355"/>
              <a:gd name="T72" fmla="*/ 102 w 205"/>
              <a:gd name="T73" fmla="*/ 252 h 355"/>
              <a:gd name="T74" fmla="*/ 174 w 205"/>
              <a:gd name="T75" fmla="*/ 166 h 355"/>
              <a:gd name="T76" fmla="*/ 174 w 205"/>
              <a:gd name="T77" fmla="*/ 204 h 355"/>
              <a:gd name="T78" fmla="*/ 31 w 205"/>
              <a:gd name="T79" fmla="*/ 294 h 355"/>
              <a:gd name="T80" fmla="*/ 88 w 205"/>
              <a:gd name="T81" fmla="*/ 349 h 355"/>
              <a:gd name="T82" fmla="*/ 78 w 205"/>
              <a:gd name="T83" fmla="*/ 270 h 355"/>
              <a:gd name="T84" fmla="*/ 2 w 205"/>
              <a:gd name="T85" fmla="*/ 173 h 355"/>
              <a:gd name="T86" fmla="*/ 31 w 205"/>
              <a:gd name="T87" fmla="*/ 294 h 355"/>
              <a:gd name="T88" fmla="*/ 174 w 205"/>
              <a:gd name="T89" fmla="*/ 294 h 355"/>
              <a:gd name="T90" fmla="*/ 203 w 205"/>
              <a:gd name="T91" fmla="*/ 173 h 355"/>
              <a:gd name="T92" fmla="*/ 127 w 205"/>
              <a:gd name="T93" fmla="*/ 270 h 355"/>
              <a:gd name="T94" fmla="*/ 117 w 205"/>
              <a:gd name="T95" fmla="*/ 349 h 355"/>
              <a:gd name="T96" fmla="*/ 174 w 205"/>
              <a:gd name="T97" fmla="*/ 294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 h="355">
                <a:moveTo>
                  <a:pt x="130" y="78"/>
                </a:moveTo>
                <a:cubicBezTo>
                  <a:pt x="102" y="106"/>
                  <a:pt x="102" y="106"/>
                  <a:pt x="102" y="106"/>
                </a:cubicBezTo>
                <a:cubicBezTo>
                  <a:pt x="73" y="77"/>
                  <a:pt x="73" y="77"/>
                  <a:pt x="73" y="77"/>
                </a:cubicBezTo>
                <a:moveTo>
                  <a:pt x="73" y="47"/>
                </a:moveTo>
                <a:cubicBezTo>
                  <a:pt x="102" y="76"/>
                  <a:pt x="102" y="76"/>
                  <a:pt x="102" y="76"/>
                </a:cubicBezTo>
                <a:cubicBezTo>
                  <a:pt x="130" y="48"/>
                  <a:pt x="130" y="48"/>
                  <a:pt x="130" y="48"/>
                </a:cubicBezTo>
                <a:moveTo>
                  <a:pt x="73" y="17"/>
                </a:moveTo>
                <a:cubicBezTo>
                  <a:pt x="102" y="46"/>
                  <a:pt x="102" y="46"/>
                  <a:pt x="102" y="46"/>
                </a:cubicBezTo>
                <a:cubicBezTo>
                  <a:pt x="130" y="18"/>
                  <a:pt x="130" y="18"/>
                  <a:pt x="130" y="18"/>
                </a:cubicBezTo>
                <a:moveTo>
                  <a:pt x="102" y="0"/>
                </a:moveTo>
                <a:cubicBezTo>
                  <a:pt x="102" y="46"/>
                  <a:pt x="102" y="46"/>
                  <a:pt x="102" y="46"/>
                </a:cubicBezTo>
                <a:moveTo>
                  <a:pt x="146" y="137"/>
                </a:moveTo>
                <a:cubicBezTo>
                  <a:pt x="174" y="166"/>
                  <a:pt x="174" y="166"/>
                  <a:pt x="174" y="166"/>
                </a:cubicBezTo>
                <a:cubicBezTo>
                  <a:pt x="202" y="138"/>
                  <a:pt x="202" y="138"/>
                  <a:pt x="202" y="138"/>
                </a:cubicBezTo>
                <a:moveTo>
                  <a:pt x="146" y="107"/>
                </a:moveTo>
                <a:cubicBezTo>
                  <a:pt x="174" y="136"/>
                  <a:pt x="174" y="136"/>
                  <a:pt x="174" y="136"/>
                </a:cubicBezTo>
                <a:cubicBezTo>
                  <a:pt x="202" y="108"/>
                  <a:pt x="202" y="108"/>
                  <a:pt x="202" y="108"/>
                </a:cubicBezTo>
                <a:moveTo>
                  <a:pt x="146" y="77"/>
                </a:moveTo>
                <a:cubicBezTo>
                  <a:pt x="174" y="106"/>
                  <a:pt x="174" y="106"/>
                  <a:pt x="174" y="106"/>
                </a:cubicBezTo>
                <a:cubicBezTo>
                  <a:pt x="202" y="78"/>
                  <a:pt x="202" y="78"/>
                  <a:pt x="202" y="78"/>
                </a:cubicBezTo>
                <a:moveTo>
                  <a:pt x="174" y="60"/>
                </a:moveTo>
                <a:cubicBezTo>
                  <a:pt x="174" y="106"/>
                  <a:pt x="174" y="106"/>
                  <a:pt x="174" y="106"/>
                </a:cubicBezTo>
                <a:moveTo>
                  <a:pt x="5" y="137"/>
                </a:moveTo>
                <a:cubicBezTo>
                  <a:pt x="34" y="166"/>
                  <a:pt x="34" y="166"/>
                  <a:pt x="34" y="166"/>
                </a:cubicBezTo>
                <a:cubicBezTo>
                  <a:pt x="62" y="138"/>
                  <a:pt x="62" y="138"/>
                  <a:pt x="62" y="138"/>
                </a:cubicBezTo>
                <a:moveTo>
                  <a:pt x="5" y="107"/>
                </a:moveTo>
                <a:cubicBezTo>
                  <a:pt x="34" y="136"/>
                  <a:pt x="34" y="136"/>
                  <a:pt x="34" y="136"/>
                </a:cubicBezTo>
                <a:cubicBezTo>
                  <a:pt x="62" y="108"/>
                  <a:pt x="62" y="108"/>
                  <a:pt x="62" y="108"/>
                </a:cubicBezTo>
                <a:moveTo>
                  <a:pt x="5" y="77"/>
                </a:moveTo>
                <a:cubicBezTo>
                  <a:pt x="34" y="106"/>
                  <a:pt x="34" y="106"/>
                  <a:pt x="34" y="106"/>
                </a:cubicBezTo>
                <a:cubicBezTo>
                  <a:pt x="62" y="78"/>
                  <a:pt x="62" y="78"/>
                  <a:pt x="62" y="78"/>
                </a:cubicBezTo>
                <a:moveTo>
                  <a:pt x="34" y="60"/>
                </a:moveTo>
                <a:cubicBezTo>
                  <a:pt x="34" y="106"/>
                  <a:pt x="34" y="106"/>
                  <a:pt x="34" y="106"/>
                </a:cubicBezTo>
                <a:moveTo>
                  <a:pt x="34" y="208"/>
                </a:moveTo>
                <a:cubicBezTo>
                  <a:pt x="34" y="166"/>
                  <a:pt x="34" y="166"/>
                  <a:pt x="34" y="166"/>
                </a:cubicBezTo>
                <a:moveTo>
                  <a:pt x="102" y="106"/>
                </a:moveTo>
                <a:cubicBezTo>
                  <a:pt x="102" y="252"/>
                  <a:pt x="102" y="252"/>
                  <a:pt x="102" y="252"/>
                </a:cubicBezTo>
                <a:moveTo>
                  <a:pt x="174" y="166"/>
                </a:moveTo>
                <a:cubicBezTo>
                  <a:pt x="174" y="204"/>
                  <a:pt x="174" y="204"/>
                  <a:pt x="174" y="204"/>
                </a:cubicBezTo>
                <a:moveTo>
                  <a:pt x="31" y="294"/>
                </a:moveTo>
                <a:cubicBezTo>
                  <a:pt x="45" y="323"/>
                  <a:pt x="75" y="355"/>
                  <a:pt x="88" y="349"/>
                </a:cubicBezTo>
                <a:cubicBezTo>
                  <a:pt x="101" y="342"/>
                  <a:pt x="97" y="307"/>
                  <a:pt x="78" y="270"/>
                </a:cubicBezTo>
                <a:cubicBezTo>
                  <a:pt x="60" y="233"/>
                  <a:pt x="3" y="173"/>
                  <a:pt x="2" y="173"/>
                </a:cubicBezTo>
                <a:cubicBezTo>
                  <a:pt x="0" y="172"/>
                  <a:pt x="17" y="264"/>
                  <a:pt x="31" y="294"/>
                </a:cubicBezTo>
                <a:close/>
                <a:moveTo>
                  <a:pt x="174" y="294"/>
                </a:moveTo>
                <a:cubicBezTo>
                  <a:pt x="189" y="264"/>
                  <a:pt x="205" y="172"/>
                  <a:pt x="203" y="173"/>
                </a:cubicBezTo>
                <a:cubicBezTo>
                  <a:pt x="202" y="173"/>
                  <a:pt x="145" y="233"/>
                  <a:pt x="127" y="270"/>
                </a:cubicBezTo>
                <a:cubicBezTo>
                  <a:pt x="109" y="307"/>
                  <a:pt x="104" y="342"/>
                  <a:pt x="117" y="349"/>
                </a:cubicBezTo>
                <a:cubicBezTo>
                  <a:pt x="130" y="355"/>
                  <a:pt x="160" y="323"/>
                  <a:pt x="174" y="294"/>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28" name="building_8" title="Icon of tall buildings">
            <a:extLst>
              <a:ext uri="{FF2B5EF4-FFF2-40B4-BE49-F238E27FC236}">
                <a16:creationId xmlns:a16="http://schemas.microsoft.com/office/drawing/2014/main" id="{95770148-407D-45D5-85BC-335D6584F068}"/>
              </a:ext>
            </a:extLst>
          </p:cNvPr>
          <p:cNvSpPr>
            <a:spLocks noChangeAspect="1" noEditPoints="1"/>
          </p:cNvSpPr>
          <p:nvPr/>
        </p:nvSpPr>
        <p:spPr bwMode="auto">
          <a:xfrm>
            <a:off x="2689106" y="1932098"/>
            <a:ext cx="336772" cy="365760"/>
          </a:xfrm>
          <a:custGeom>
            <a:avLst/>
            <a:gdLst>
              <a:gd name="T0" fmla="*/ 299 w 395"/>
              <a:gd name="T1" fmla="*/ 151 h 429"/>
              <a:gd name="T2" fmla="*/ 299 w 395"/>
              <a:gd name="T3" fmla="*/ 429 h 429"/>
              <a:gd name="T4" fmla="*/ 242 w 395"/>
              <a:gd name="T5" fmla="*/ 429 h 429"/>
              <a:gd name="T6" fmla="*/ 242 w 395"/>
              <a:gd name="T7" fmla="*/ 333 h 429"/>
              <a:gd name="T8" fmla="*/ 181 w 395"/>
              <a:gd name="T9" fmla="*/ 333 h 429"/>
              <a:gd name="T10" fmla="*/ 181 w 395"/>
              <a:gd name="T11" fmla="*/ 429 h 429"/>
              <a:gd name="T12" fmla="*/ 121 w 395"/>
              <a:gd name="T13" fmla="*/ 429 h 429"/>
              <a:gd name="T14" fmla="*/ 121 w 395"/>
              <a:gd name="T15" fmla="*/ 151 h 429"/>
              <a:gd name="T16" fmla="*/ 211 w 395"/>
              <a:gd name="T17" fmla="*/ 151 h 429"/>
              <a:gd name="T18" fmla="*/ 299 w 395"/>
              <a:gd name="T19" fmla="*/ 151 h 429"/>
              <a:gd name="T20" fmla="*/ 211 w 395"/>
              <a:gd name="T21" fmla="*/ 151 h 429"/>
              <a:gd name="T22" fmla="*/ 211 w 395"/>
              <a:gd name="T23" fmla="*/ 92 h 429"/>
              <a:gd name="T24" fmla="*/ 0 w 395"/>
              <a:gd name="T25" fmla="*/ 92 h 429"/>
              <a:gd name="T26" fmla="*/ 0 w 395"/>
              <a:gd name="T27" fmla="*/ 429 h 429"/>
              <a:gd name="T28" fmla="*/ 395 w 395"/>
              <a:gd name="T29" fmla="*/ 429 h 429"/>
              <a:gd name="T30" fmla="*/ 395 w 395"/>
              <a:gd name="T31" fmla="*/ 123 h 429"/>
              <a:gd name="T32" fmla="*/ 268 w 395"/>
              <a:gd name="T33" fmla="*/ 0 h 429"/>
              <a:gd name="T34" fmla="*/ 268 w 395"/>
              <a:gd name="T35" fmla="*/ 151 h 429"/>
              <a:gd name="T36" fmla="*/ 62 w 395"/>
              <a:gd name="T37" fmla="*/ 151 h 429"/>
              <a:gd name="T38" fmla="*/ 56 w 395"/>
              <a:gd name="T39" fmla="*/ 151 h 429"/>
              <a:gd name="T40" fmla="*/ 56 w 395"/>
              <a:gd name="T41" fmla="*/ 155 h 429"/>
              <a:gd name="T42" fmla="*/ 62 w 395"/>
              <a:gd name="T43" fmla="*/ 155 h 429"/>
              <a:gd name="T44" fmla="*/ 62 w 395"/>
              <a:gd name="T45" fmla="*/ 151 h 429"/>
              <a:gd name="T46" fmla="*/ 62 w 395"/>
              <a:gd name="T47" fmla="*/ 211 h 429"/>
              <a:gd name="T48" fmla="*/ 56 w 395"/>
              <a:gd name="T49" fmla="*/ 211 h 429"/>
              <a:gd name="T50" fmla="*/ 56 w 395"/>
              <a:gd name="T51" fmla="*/ 217 h 429"/>
              <a:gd name="T52" fmla="*/ 62 w 395"/>
              <a:gd name="T53" fmla="*/ 217 h 429"/>
              <a:gd name="T54" fmla="*/ 62 w 395"/>
              <a:gd name="T55" fmla="*/ 211 h 429"/>
              <a:gd name="T56" fmla="*/ 62 w 395"/>
              <a:gd name="T57" fmla="*/ 271 h 429"/>
              <a:gd name="T58" fmla="*/ 56 w 395"/>
              <a:gd name="T59" fmla="*/ 271 h 429"/>
              <a:gd name="T60" fmla="*/ 56 w 395"/>
              <a:gd name="T61" fmla="*/ 277 h 429"/>
              <a:gd name="T62" fmla="*/ 62 w 395"/>
              <a:gd name="T63" fmla="*/ 277 h 429"/>
              <a:gd name="T64" fmla="*/ 62 w 395"/>
              <a:gd name="T65" fmla="*/ 271 h 429"/>
              <a:gd name="T66" fmla="*/ 62 w 395"/>
              <a:gd name="T67" fmla="*/ 332 h 429"/>
              <a:gd name="T68" fmla="*/ 56 w 395"/>
              <a:gd name="T69" fmla="*/ 332 h 429"/>
              <a:gd name="T70" fmla="*/ 56 w 395"/>
              <a:gd name="T71" fmla="*/ 337 h 429"/>
              <a:gd name="T72" fmla="*/ 62 w 395"/>
              <a:gd name="T73" fmla="*/ 337 h 429"/>
              <a:gd name="T74" fmla="*/ 62 w 395"/>
              <a:gd name="T75" fmla="*/ 332 h 429"/>
              <a:gd name="T76" fmla="*/ 62 w 395"/>
              <a:gd name="T77" fmla="*/ 392 h 429"/>
              <a:gd name="T78" fmla="*/ 56 w 395"/>
              <a:gd name="T79" fmla="*/ 392 h 429"/>
              <a:gd name="T80" fmla="*/ 56 w 395"/>
              <a:gd name="T81" fmla="*/ 397 h 429"/>
              <a:gd name="T82" fmla="*/ 62 w 395"/>
              <a:gd name="T83" fmla="*/ 397 h 429"/>
              <a:gd name="T84" fmla="*/ 62 w 395"/>
              <a:gd name="T85" fmla="*/ 392 h 429"/>
              <a:gd name="T86" fmla="*/ 182 w 395"/>
              <a:gd name="T87" fmla="*/ 211 h 429"/>
              <a:gd name="T88" fmla="*/ 177 w 395"/>
              <a:gd name="T89" fmla="*/ 211 h 429"/>
              <a:gd name="T90" fmla="*/ 177 w 395"/>
              <a:gd name="T91" fmla="*/ 217 h 429"/>
              <a:gd name="T92" fmla="*/ 182 w 395"/>
              <a:gd name="T93" fmla="*/ 217 h 429"/>
              <a:gd name="T94" fmla="*/ 182 w 395"/>
              <a:gd name="T95" fmla="*/ 211 h 429"/>
              <a:gd name="T96" fmla="*/ 182 w 395"/>
              <a:gd name="T97" fmla="*/ 273 h 429"/>
              <a:gd name="T98" fmla="*/ 177 w 395"/>
              <a:gd name="T99" fmla="*/ 273 h 429"/>
              <a:gd name="T100" fmla="*/ 177 w 395"/>
              <a:gd name="T101" fmla="*/ 277 h 429"/>
              <a:gd name="T102" fmla="*/ 182 w 395"/>
              <a:gd name="T103" fmla="*/ 277 h 429"/>
              <a:gd name="T104" fmla="*/ 182 w 395"/>
              <a:gd name="T105" fmla="*/ 273 h 429"/>
              <a:gd name="T106" fmla="*/ 243 w 395"/>
              <a:gd name="T107" fmla="*/ 211 h 429"/>
              <a:gd name="T108" fmla="*/ 237 w 395"/>
              <a:gd name="T109" fmla="*/ 211 h 429"/>
              <a:gd name="T110" fmla="*/ 237 w 395"/>
              <a:gd name="T111" fmla="*/ 217 h 429"/>
              <a:gd name="T112" fmla="*/ 243 w 395"/>
              <a:gd name="T113" fmla="*/ 217 h 429"/>
              <a:gd name="T114" fmla="*/ 243 w 395"/>
              <a:gd name="T115" fmla="*/ 211 h 429"/>
              <a:gd name="T116" fmla="*/ 243 w 395"/>
              <a:gd name="T117" fmla="*/ 273 h 429"/>
              <a:gd name="T118" fmla="*/ 237 w 395"/>
              <a:gd name="T119" fmla="*/ 273 h 429"/>
              <a:gd name="T120" fmla="*/ 237 w 395"/>
              <a:gd name="T121" fmla="*/ 277 h 429"/>
              <a:gd name="T122" fmla="*/ 243 w 395"/>
              <a:gd name="T123" fmla="*/ 277 h 429"/>
              <a:gd name="T124" fmla="*/ 243 w 395"/>
              <a:gd name="T125" fmla="*/ 273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29">
                <a:moveTo>
                  <a:pt x="299" y="151"/>
                </a:moveTo>
                <a:lnTo>
                  <a:pt x="299" y="429"/>
                </a:lnTo>
                <a:lnTo>
                  <a:pt x="242" y="429"/>
                </a:lnTo>
                <a:lnTo>
                  <a:pt x="242" y="333"/>
                </a:lnTo>
                <a:lnTo>
                  <a:pt x="181" y="333"/>
                </a:lnTo>
                <a:lnTo>
                  <a:pt x="181" y="429"/>
                </a:lnTo>
                <a:lnTo>
                  <a:pt x="121" y="429"/>
                </a:lnTo>
                <a:lnTo>
                  <a:pt x="121" y="151"/>
                </a:lnTo>
                <a:lnTo>
                  <a:pt x="211" y="151"/>
                </a:lnTo>
                <a:lnTo>
                  <a:pt x="299" y="151"/>
                </a:lnTo>
                <a:moveTo>
                  <a:pt x="211" y="151"/>
                </a:moveTo>
                <a:lnTo>
                  <a:pt x="211" y="92"/>
                </a:lnTo>
                <a:lnTo>
                  <a:pt x="0" y="92"/>
                </a:lnTo>
                <a:lnTo>
                  <a:pt x="0" y="429"/>
                </a:lnTo>
                <a:moveTo>
                  <a:pt x="395" y="429"/>
                </a:moveTo>
                <a:lnTo>
                  <a:pt x="395" y="123"/>
                </a:lnTo>
                <a:lnTo>
                  <a:pt x="268" y="0"/>
                </a:lnTo>
                <a:lnTo>
                  <a:pt x="268" y="151"/>
                </a:lnTo>
                <a:moveTo>
                  <a:pt x="62" y="151"/>
                </a:moveTo>
                <a:lnTo>
                  <a:pt x="56" y="151"/>
                </a:lnTo>
                <a:lnTo>
                  <a:pt x="56" y="155"/>
                </a:lnTo>
                <a:lnTo>
                  <a:pt x="62" y="155"/>
                </a:lnTo>
                <a:lnTo>
                  <a:pt x="62" y="151"/>
                </a:lnTo>
                <a:moveTo>
                  <a:pt x="62" y="211"/>
                </a:moveTo>
                <a:lnTo>
                  <a:pt x="56" y="211"/>
                </a:lnTo>
                <a:lnTo>
                  <a:pt x="56" y="217"/>
                </a:lnTo>
                <a:lnTo>
                  <a:pt x="62" y="217"/>
                </a:lnTo>
                <a:lnTo>
                  <a:pt x="62" y="211"/>
                </a:lnTo>
                <a:moveTo>
                  <a:pt x="62" y="271"/>
                </a:moveTo>
                <a:lnTo>
                  <a:pt x="56" y="271"/>
                </a:lnTo>
                <a:lnTo>
                  <a:pt x="56" y="277"/>
                </a:lnTo>
                <a:lnTo>
                  <a:pt x="62" y="277"/>
                </a:lnTo>
                <a:lnTo>
                  <a:pt x="62" y="271"/>
                </a:lnTo>
                <a:moveTo>
                  <a:pt x="62" y="332"/>
                </a:moveTo>
                <a:lnTo>
                  <a:pt x="56" y="332"/>
                </a:lnTo>
                <a:lnTo>
                  <a:pt x="56" y="337"/>
                </a:lnTo>
                <a:lnTo>
                  <a:pt x="62" y="337"/>
                </a:lnTo>
                <a:lnTo>
                  <a:pt x="62" y="332"/>
                </a:lnTo>
                <a:moveTo>
                  <a:pt x="62" y="392"/>
                </a:moveTo>
                <a:lnTo>
                  <a:pt x="56" y="392"/>
                </a:lnTo>
                <a:lnTo>
                  <a:pt x="56" y="397"/>
                </a:lnTo>
                <a:lnTo>
                  <a:pt x="62" y="397"/>
                </a:lnTo>
                <a:lnTo>
                  <a:pt x="62" y="392"/>
                </a:lnTo>
                <a:moveTo>
                  <a:pt x="182" y="211"/>
                </a:moveTo>
                <a:lnTo>
                  <a:pt x="177" y="211"/>
                </a:lnTo>
                <a:lnTo>
                  <a:pt x="177" y="217"/>
                </a:lnTo>
                <a:lnTo>
                  <a:pt x="182" y="217"/>
                </a:lnTo>
                <a:lnTo>
                  <a:pt x="182" y="211"/>
                </a:lnTo>
                <a:moveTo>
                  <a:pt x="182" y="273"/>
                </a:moveTo>
                <a:lnTo>
                  <a:pt x="177" y="273"/>
                </a:lnTo>
                <a:lnTo>
                  <a:pt x="177" y="277"/>
                </a:lnTo>
                <a:lnTo>
                  <a:pt x="182" y="277"/>
                </a:lnTo>
                <a:lnTo>
                  <a:pt x="182" y="273"/>
                </a:lnTo>
                <a:moveTo>
                  <a:pt x="243" y="211"/>
                </a:moveTo>
                <a:lnTo>
                  <a:pt x="237" y="211"/>
                </a:lnTo>
                <a:lnTo>
                  <a:pt x="237" y="217"/>
                </a:lnTo>
                <a:lnTo>
                  <a:pt x="243" y="217"/>
                </a:lnTo>
                <a:lnTo>
                  <a:pt x="243" y="211"/>
                </a:lnTo>
                <a:moveTo>
                  <a:pt x="243" y="273"/>
                </a:moveTo>
                <a:lnTo>
                  <a:pt x="237" y="273"/>
                </a:lnTo>
                <a:lnTo>
                  <a:pt x="237" y="277"/>
                </a:lnTo>
                <a:lnTo>
                  <a:pt x="243" y="277"/>
                </a:lnTo>
                <a:lnTo>
                  <a:pt x="243" y="273"/>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2" name="car" title="Icon of a car">
            <a:extLst>
              <a:ext uri="{FF2B5EF4-FFF2-40B4-BE49-F238E27FC236}">
                <a16:creationId xmlns:a16="http://schemas.microsoft.com/office/drawing/2014/main" id="{A5753BD3-663F-4762-9A08-ACBC29A42446}"/>
              </a:ext>
            </a:extLst>
          </p:cNvPr>
          <p:cNvSpPr>
            <a:spLocks noChangeAspect="1" noEditPoints="1"/>
          </p:cNvSpPr>
          <p:nvPr/>
        </p:nvSpPr>
        <p:spPr bwMode="auto">
          <a:xfrm>
            <a:off x="3611872" y="1957323"/>
            <a:ext cx="411480" cy="315310"/>
          </a:xfrm>
          <a:custGeom>
            <a:avLst/>
            <a:gdLst>
              <a:gd name="T0" fmla="*/ 349 w 360"/>
              <a:gd name="T1" fmla="*/ 148 h 276"/>
              <a:gd name="T2" fmla="*/ 349 w 360"/>
              <a:gd name="T3" fmla="*/ 252 h 276"/>
              <a:gd name="T4" fmla="*/ 14 w 360"/>
              <a:gd name="T5" fmla="*/ 252 h 276"/>
              <a:gd name="T6" fmla="*/ 14 w 360"/>
              <a:gd name="T7" fmla="*/ 149 h 276"/>
              <a:gd name="T8" fmla="*/ 51 w 360"/>
              <a:gd name="T9" fmla="*/ 43 h 276"/>
              <a:gd name="T10" fmla="*/ 94 w 360"/>
              <a:gd name="T11" fmla="*/ 0 h 276"/>
              <a:gd name="T12" fmla="*/ 268 w 360"/>
              <a:gd name="T13" fmla="*/ 0 h 276"/>
              <a:gd name="T14" fmla="*/ 311 w 360"/>
              <a:gd name="T15" fmla="*/ 43 h 276"/>
              <a:gd name="T16" fmla="*/ 349 w 360"/>
              <a:gd name="T17" fmla="*/ 148 h 276"/>
              <a:gd name="T18" fmla="*/ 77 w 360"/>
              <a:gd name="T19" fmla="*/ 174 h 276"/>
              <a:gd name="T20" fmla="*/ 91 w 360"/>
              <a:gd name="T21" fmla="*/ 160 h 276"/>
              <a:gd name="T22" fmla="*/ 77 w 360"/>
              <a:gd name="T23" fmla="*/ 145 h 276"/>
              <a:gd name="T24" fmla="*/ 63 w 360"/>
              <a:gd name="T25" fmla="*/ 160 h 276"/>
              <a:gd name="T26" fmla="*/ 77 w 360"/>
              <a:gd name="T27" fmla="*/ 174 h 276"/>
              <a:gd name="T28" fmla="*/ 14 w 360"/>
              <a:gd name="T29" fmla="*/ 252 h 276"/>
              <a:gd name="T30" fmla="*/ 14 w 360"/>
              <a:gd name="T31" fmla="*/ 260 h 276"/>
              <a:gd name="T32" fmla="*/ 30 w 360"/>
              <a:gd name="T33" fmla="*/ 276 h 276"/>
              <a:gd name="T34" fmla="*/ 50 w 360"/>
              <a:gd name="T35" fmla="*/ 276 h 276"/>
              <a:gd name="T36" fmla="*/ 67 w 360"/>
              <a:gd name="T37" fmla="*/ 260 h 276"/>
              <a:gd name="T38" fmla="*/ 67 w 360"/>
              <a:gd name="T39" fmla="*/ 252 h 276"/>
              <a:gd name="T40" fmla="*/ 295 w 360"/>
              <a:gd name="T41" fmla="*/ 252 h 276"/>
              <a:gd name="T42" fmla="*/ 295 w 360"/>
              <a:gd name="T43" fmla="*/ 260 h 276"/>
              <a:gd name="T44" fmla="*/ 312 w 360"/>
              <a:gd name="T45" fmla="*/ 276 h 276"/>
              <a:gd name="T46" fmla="*/ 332 w 360"/>
              <a:gd name="T47" fmla="*/ 276 h 276"/>
              <a:gd name="T48" fmla="*/ 349 w 360"/>
              <a:gd name="T49" fmla="*/ 260 h 276"/>
              <a:gd name="T50" fmla="*/ 349 w 360"/>
              <a:gd name="T51" fmla="*/ 252 h 276"/>
              <a:gd name="T52" fmla="*/ 283 w 360"/>
              <a:gd name="T53" fmla="*/ 174 h 276"/>
              <a:gd name="T54" fmla="*/ 297 w 360"/>
              <a:gd name="T55" fmla="*/ 160 h 276"/>
              <a:gd name="T56" fmla="*/ 283 w 360"/>
              <a:gd name="T57" fmla="*/ 145 h 276"/>
              <a:gd name="T58" fmla="*/ 268 w 360"/>
              <a:gd name="T59" fmla="*/ 160 h 276"/>
              <a:gd name="T60" fmla="*/ 283 w 360"/>
              <a:gd name="T61" fmla="*/ 174 h 276"/>
              <a:gd name="T62" fmla="*/ 245 w 360"/>
              <a:gd name="T63" fmla="*/ 252 h 276"/>
              <a:gd name="T64" fmla="*/ 245 w 360"/>
              <a:gd name="T65" fmla="*/ 222 h 276"/>
              <a:gd name="T66" fmla="*/ 229 w 360"/>
              <a:gd name="T67" fmla="*/ 197 h 276"/>
              <a:gd name="T68" fmla="*/ 133 w 360"/>
              <a:gd name="T69" fmla="*/ 197 h 276"/>
              <a:gd name="T70" fmla="*/ 117 w 360"/>
              <a:gd name="T71" fmla="*/ 222 h 276"/>
              <a:gd name="T72" fmla="*/ 117 w 360"/>
              <a:gd name="T73" fmla="*/ 252 h 276"/>
              <a:gd name="T74" fmla="*/ 0 w 360"/>
              <a:gd name="T75" fmla="*/ 75 h 276"/>
              <a:gd name="T76" fmla="*/ 16 w 360"/>
              <a:gd name="T77" fmla="*/ 75 h 276"/>
              <a:gd name="T78" fmla="*/ 32 w 360"/>
              <a:gd name="T79" fmla="*/ 96 h 276"/>
              <a:gd name="T80" fmla="*/ 330 w 360"/>
              <a:gd name="T81" fmla="*/ 96 h 276"/>
              <a:gd name="T82" fmla="*/ 345 w 360"/>
              <a:gd name="T83" fmla="*/ 75 h 276"/>
              <a:gd name="T84" fmla="*/ 360 w 360"/>
              <a:gd name="T85" fmla="*/ 75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0" h="276">
                <a:moveTo>
                  <a:pt x="349" y="148"/>
                </a:moveTo>
                <a:cubicBezTo>
                  <a:pt x="349" y="252"/>
                  <a:pt x="349" y="252"/>
                  <a:pt x="349" y="252"/>
                </a:cubicBezTo>
                <a:cubicBezTo>
                  <a:pt x="14" y="252"/>
                  <a:pt x="14" y="252"/>
                  <a:pt x="14" y="252"/>
                </a:cubicBezTo>
                <a:cubicBezTo>
                  <a:pt x="14" y="149"/>
                  <a:pt x="14" y="149"/>
                  <a:pt x="14" y="149"/>
                </a:cubicBezTo>
                <a:cubicBezTo>
                  <a:pt x="51" y="43"/>
                  <a:pt x="51" y="43"/>
                  <a:pt x="51" y="43"/>
                </a:cubicBezTo>
                <a:cubicBezTo>
                  <a:pt x="59" y="19"/>
                  <a:pt x="70" y="0"/>
                  <a:pt x="94" y="0"/>
                </a:cubicBezTo>
                <a:cubicBezTo>
                  <a:pt x="268" y="0"/>
                  <a:pt x="268" y="0"/>
                  <a:pt x="268" y="0"/>
                </a:cubicBezTo>
                <a:cubicBezTo>
                  <a:pt x="292" y="0"/>
                  <a:pt x="304" y="19"/>
                  <a:pt x="311" y="43"/>
                </a:cubicBezTo>
                <a:lnTo>
                  <a:pt x="349" y="148"/>
                </a:lnTo>
                <a:close/>
                <a:moveTo>
                  <a:pt x="77" y="174"/>
                </a:moveTo>
                <a:cubicBezTo>
                  <a:pt x="85" y="174"/>
                  <a:pt x="91" y="167"/>
                  <a:pt x="91" y="160"/>
                </a:cubicBezTo>
                <a:cubicBezTo>
                  <a:pt x="91" y="152"/>
                  <a:pt x="85" y="145"/>
                  <a:pt x="77" y="145"/>
                </a:cubicBezTo>
                <a:cubicBezTo>
                  <a:pt x="69" y="145"/>
                  <a:pt x="63" y="152"/>
                  <a:pt x="63" y="160"/>
                </a:cubicBezTo>
                <a:cubicBezTo>
                  <a:pt x="63" y="167"/>
                  <a:pt x="69" y="174"/>
                  <a:pt x="77" y="174"/>
                </a:cubicBezTo>
                <a:close/>
                <a:moveTo>
                  <a:pt x="14" y="252"/>
                </a:moveTo>
                <a:cubicBezTo>
                  <a:pt x="14" y="260"/>
                  <a:pt x="14" y="260"/>
                  <a:pt x="14" y="260"/>
                </a:cubicBezTo>
                <a:cubicBezTo>
                  <a:pt x="14" y="269"/>
                  <a:pt x="21" y="276"/>
                  <a:pt x="30" y="276"/>
                </a:cubicBezTo>
                <a:cubicBezTo>
                  <a:pt x="50" y="276"/>
                  <a:pt x="50" y="276"/>
                  <a:pt x="50" y="276"/>
                </a:cubicBezTo>
                <a:cubicBezTo>
                  <a:pt x="59" y="276"/>
                  <a:pt x="67" y="269"/>
                  <a:pt x="67" y="260"/>
                </a:cubicBezTo>
                <a:cubicBezTo>
                  <a:pt x="67" y="252"/>
                  <a:pt x="67" y="252"/>
                  <a:pt x="67" y="252"/>
                </a:cubicBezTo>
                <a:moveTo>
                  <a:pt x="295" y="252"/>
                </a:moveTo>
                <a:cubicBezTo>
                  <a:pt x="295" y="260"/>
                  <a:pt x="295" y="260"/>
                  <a:pt x="295" y="260"/>
                </a:cubicBezTo>
                <a:cubicBezTo>
                  <a:pt x="295" y="269"/>
                  <a:pt x="303" y="276"/>
                  <a:pt x="312" y="276"/>
                </a:cubicBezTo>
                <a:cubicBezTo>
                  <a:pt x="332" y="276"/>
                  <a:pt x="332" y="276"/>
                  <a:pt x="332" y="276"/>
                </a:cubicBezTo>
                <a:cubicBezTo>
                  <a:pt x="341" y="276"/>
                  <a:pt x="349" y="269"/>
                  <a:pt x="349" y="260"/>
                </a:cubicBezTo>
                <a:cubicBezTo>
                  <a:pt x="349" y="252"/>
                  <a:pt x="349" y="252"/>
                  <a:pt x="349" y="252"/>
                </a:cubicBezTo>
                <a:moveTo>
                  <a:pt x="283" y="174"/>
                </a:moveTo>
                <a:cubicBezTo>
                  <a:pt x="290" y="174"/>
                  <a:pt x="297" y="167"/>
                  <a:pt x="297" y="160"/>
                </a:cubicBezTo>
                <a:cubicBezTo>
                  <a:pt x="297" y="152"/>
                  <a:pt x="290" y="145"/>
                  <a:pt x="283" y="145"/>
                </a:cubicBezTo>
                <a:cubicBezTo>
                  <a:pt x="275" y="145"/>
                  <a:pt x="268" y="152"/>
                  <a:pt x="268" y="160"/>
                </a:cubicBezTo>
                <a:cubicBezTo>
                  <a:pt x="268" y="167"/>
                  <a:pt x="275" y="174"/>
                  <a:pt x="283" y="174"/>
                </a:cubicBezTo>
                <a:close/>
                <a:moveTo>
                  <a:pt x="245" y="252"/>
                </a:moveTo>
                <a:cubicBezTo>
                  <a:pt x="245" y="222"/>
                  <a:pt x="245" y="222"/>
                  <a:pt x="245" y="222"/>
                </a:cubicBezTo>
                <a:cubicBezTo>
                  <a:pt x="229" y="197"/>
                  <a:pt x="229" y="197"/>
                  <a:pt x="229" y="197"/>
                </a:cubicBezTo>
                <a:cubicBezTo>
                  <a:pt x="133" y="197"/>
                  <a:pt x="133" y="197"/>
                  <a:pt x="133" y="197"/>
                </a:cubicBezTo>
                <a:cubicBezTo>
                  <a:pt x="117" y="222"/>
                  <a:pt x="117" y="222"/>
                  <a:pt x="117" y="222"/>
                </a:cubicBezTo>
                <a:cubicBezTo>
                  <a:pt x="117" y="252"/>
                  <a:pt x="117" y="252"/>
                  <a:pt x="117" y="252"/>
                </a:cubicBezTo>
                <a:moveTo>
                  <a:pt x="0" y="75"/>
                </a:moveTo>
                <a:cubicBezTo>
                  <a:pt x="16" y="75"/>
                  <a:pt x="16" y="75"/>
                  <a:pt x="16" y="75"/>
                </a:cubicBezTo>
                <a:cubicBezTo>
                  <a:pt x="32" y="96"/>
                  <a:pt x="32" y="96"/>
                  <a:pt x="32" y="96"/>
                </a:cubicBezTo>
                <a:cubicBezTo>
                  <a:pt x="330" y="96"/>
                  <a:pt x="330" y="96"/>
                  <a:pt x="330" y="96"/>
                </a:cubicBezTo>
                <a:cubicBezTo>
                  <a:pt x="345" y="75"/>
                  <a:pt x="345" y="75"/>
                  <a:pt x="345" y="75"/>
                </a:cubicBezTo>
                <a:cubicBezTo>
                  <a:pt x="360" y="75"/>
                  <a:pt x="360" y="75"/>
                  <a:pt x="360" y="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23" name="construction" title="Icon of a construction helmet">
            <a:extLst>
              <a:ext uri="{FF2B5EF4-FFF2-40B4-BE49-F238E27FC236}">
                <a16:creationId xmlns:a16="http://schemas.microsoft.com/office/drawing/2014/main" id="{BC096AA8-EC38-4BA0-A8F1-F0DC1B7F5C55}"/>
              </a:ext>
            </a:extLst>
          </p:cNvPr>
          <p:cNvSpPr>
            <a:spLocks noChangeAspect="1" noEditPoints="1"/>
          </p:cNvSpPr>
          <p:nvPr/>
        </p:nvSpPr>
        <p:spPr bwMode="auto">
          <a:xfrm>
            <a:off x="4571992" y="1985341"/>
            <a:ext cx="411480" cy="259275"/>
          </a:xfrm>
          <a:custGeom>
            <a:avLst/>
            <a:gdLst>
              <a:gd name="T0" fmla="*/ 253 w 286"/>
              <a:gd name="T1" fmla="*/ 150 h 180"/>
              <a:gd name="T2" fmla="*/ 286 w 286"/>
              <a:gd name="T3" fmla="*/ 150 h 180"/>
              <a:gd name="T4" fmla="*/ 286 w 286"/>
              <a:gd name="T5" fmla="*/ 180 h 180"/>
              <a:gd name="T6" fmla="*/ 0 w 286"/>
              <a:gd name="T7" fmla="*/ 180 h 180"/>
              <a:gd name="T8" fmla="*/ 0 w 286"/>
              <a:gd name="T9" fmla="*/ 150 h 180"/>
              <a:gd name="T10" fmla="*/ 33 w 286"/>
              <a:gd name="T11" fmla="*/ 150 h 180"/>
              <a:gd name="T12" fmla="*/ 143 w 286"/>
              <a:gd name="T13" fmla="*/ 0 h 180"/>
              <a:gd name="T14" fmla="*/ 143 w 286"/>
              <a:gd name="T15" fmla="*/ 54 h 180"/>
              <a:gd name="T16" fmla="*/ 177 w 286"/>
              <a:gd name="T17" fmla="*/ 70 h 180"/>
              <a:gd name="T18" fmla="*/ 177 w 286"/>
              <a:gd name="T19" fmla="*/ 0 h 180"/>
              <a:gd name="T20" fmla="*/ 108 w 286"/>
              <a:gd name="T21" fmla="*/ 0 h 180"/>
              <a:gd name="T22" fmla="*/ 108 w 286"/>
              <a:gd name="T23" fmla="*/ 70 h 180"/>
              <a:gd name="T24" fmla="*/ 69 w 286"/>
              <a:gd name="T25" fmla="*/ 150 h 180"/>
              <a:gd name="T26" fmla="*/ 217 w 286"/>
              <a:gd name="T27" fmla="*/ 150 h 180"/>
              <a:gd name="T28" fmla="*/ 265 w 286"/>
              <a:gd name="T29" fmla="*/ 150 h 180"/>
              <a:gd name="T30" fmla="*/ 266 w 286"/>
              <a:gd name="T31" fmla="*/ 145 h 180"/>
              <a:gd name="T32" fmla="*/ 177 w 286"/>
              <a:gd name="T33" fmla="*/ 27 h 180"/>
              <a:gd name="T34" fmla="*/ 108 w 286"/>
              <a:gd name="T35" fmla="*/ 26 h 180"/>
              <a:gd name="T36" fmla="*/ 18 w 286"/>
              <a:gd name="T37" fmla="*/ 145 h 180"/>
              <a:gd name="T38" fmla="*/ 19 w 286"/>
              <a:gd name="T39" fmla="*/ 150 h 180"/>
              <a:gd name="T40" fmla="*/ 142 w 286"/>
              <a:gd name="T41" fmla="*/ 90 h 180"/>
              <a:gd name="T42" fmla="*/ 122 w 286"/>
              <a:gd name="T43" fmla="*/ 110 h 180"/>
              <a:gd name="T44" fmla="*/ 142 w 286"/>
              <a:gd name="T45" fmla="*/ 130 h 180"/>
              <a:gd name="T46" fmla="*/ 162 w 286"/>
              <a:gd name="T47" fmla="*/ 110 h 180"/>
              <a:gd name="T48" fmla="*/ 142 w 286"/>
              <a:gd name="T49" fmla="*/ 9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6" h="180">
                <a:moveTo>
                  <a:pt x="253" y="150"/>
                </a:moveTo>
                <a:cubicBezTo>
                  <a:pt x="286" y="150"/>
                  <a:pt x="286" y="150"/>
                  <a:pt x="286" y="150"/>
                </a:cubicBezTo>
                <a:cubicBezTo>
                  <a:pt x="286" y="180"/>
                  <a:pt x="286" y="180"/>
                  <a:pt x="286" y="180"/>
                </a:cubicBezTo>
                <a:cubicBezTo>
                  <a:pt x="0" y="180"/>
                  <a:pt x="0" y="180"/>
                  <a:pt x="0" y="180"/>
                </a:cubicBezTo>
                <a:cubicBezTo>
                  <a:pt x="0" y="150"/>
                  <a:pt x="0" y="150"/>
                  <a:pt x="0" y="150"/>
                </a:cubicBezTo>
                <a:cubicBezTo>
                  <a:pt x="33" y="150"/>
                  <a:pt x="33" y="150"/>
                  <a:pt x="33" y="150"/>
                </a:cubicBezTo>
                <a:moveTo>
                  <a:pt x="143" y="0"/>
                </a:moveTo>
                <a:cubicBezTo>
                  <a:pt x="143" y="54"/>
                  <a:pt x="143" y="54"/>
                  <a:pt x="143" y="54"/>
                </a:cubicBezTo>
                <a:moveTo>
                  <a:pt x="177" y="70"/>
                </a:moveTo>
                <a:cubicBezTo>
                  <a:pt x="177" y="0"/>
                  <a:pt x="177" y="0"/>
                  <a:pt x="177" y="0"/>
                </a:cubicBezTo>
                <a:cubicBezTo>
                  <a:pt x="108" y="0"/>
                  <a:pt x="108" y="0"/>
                  <a:pt x="108" y="0"/>
                </a:cubicBezTo>
                <a:cubicBezTo>
                  <a:pt x="108" y="70"/>
                  <a:pt x="108" y="70"/>
                  <a:pt x="108" y="70"/>
                </a:cubicBezTo>
                <a:moveTo>
                  <a:pt x="69" y="150"/>
                </a:moveTo>
                <a:cubicBezTo>
                  <a:pt x="217" y="150"/>
                  <a:pt x="217" y="150"/>
                  <a:pt x="217" y="150"/>
                </a:cubicBezTo>
                <a:moveTo>
                  <a:pt x="265" y="150"/>
                </a:moveTo>
                <a:cubicBezTo>
                  <a:pt x="265" y="148"/>
                  <a:pt x="266" y="147"/>
                  <a:pt x="266" y="145"/>
                </a:cubicBezTo>
                <a:cubicBezTo>
                  <a:pt x="266" y="89"/>
                  <a:pt x="228" y="42"/>
                  <a:pt x="177" y="27"/>
                </a:cubicBezTo>
                <a:moveTo>
                  <a:pt x="108" y="26"/>
                </a:moveTo>
                <a:cubicBezTo>
                  <a:pt x="56" y="39"/>
                  <a:pt x="18" y="89"/>
                  <a:pt x="18" y="145"/>
                </a:cubicBezTo>
                <a:cubicBezTo>
                  <a:pt x="18" y="147"/>
                  <a:pt x="18" y="148"/>
                  <a:pt x="19" y="150"/>
                </a:cubicBezTo>
                <a:moveTo>
                  <a:pt x="142" y="90"/>
                </a:moveTo>
                <a:cubicBezTo>
                  <a:pt x="131" y="90"/>
                  <a:pt x="122" y="99"/>
                  <a:pt x="122" y="110"/>
                </a:cubicBezTo>
                <a:cubicBezTo>
                  <a:pt x="122" y="121"/>
                  <a:pt x="131" y="130"/>
                  <a:pt x="142" y="130"/>
                </a:cubicBezTo>
                <a:cubicBezTo>
                  <a:pt x="153" y="130"/>
                  <a:pt x="162" y="121"/>
                  <a:pt x="162" y="110"/>
                </a:cubicBezTo>
                <a:cubicBezTo>
                  <a:pt x="162" y="99"/>
                  <a:pt x="153" y="90"/>
                  <a:pt x="142" y="9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19" name="book_2" title="Icon of a book and a pencil">
            <a:extLst>
              <a:ext uri="{FF2B5EF4-FFF2-40B4-BE49-F238E27FC236}">
                <a16:creationId xmlns:a16="http://schemas.microsoft.com/office/drawing/2014/main" id="{B86A4B1A-7F62-4DBE-B98F-531548293553}"/>
              </a:ext>
            </a:extLst>
          </p:cNvPr>
          <p:cNvSpPr>
            <a:spLocks noChangeAspect="1" noEditPoints="1"/>
          </p:cNvSpPr>
          <p:nvPr/>
        </p:nvSpPr>
        <p:spPr bwMode="auto">
          <a:xfrm>
            <a:off x="5538194" y="1932098"/>
            <a:ext cx="399316" cy="365760"/>
          </a:xfrm>
          <a:custGeom>
            <a:avLst/>
            <a:gdLst>
              <a:gd name="T0" fmla="*/ 223 w 330"/>
              <a:gd name="T1" fmla="*/ 0 h 301"/>
              <a:gd name="T2" fmla="*/ 223 w 330"/>
              <a:gd name="T3" fmla="*/ 284 h 301"/>
              <a:gd name="T4" fmla="*/ 31 w 330"/>
              <a:gd name="T5" fmla="*/ 284 h 301"/>
              <a:gd name="T6" fmla="*/ 0 w 330"/>
              <a:gd name="T7" fmla="*/ 233 h 301"/>
              <a:gd name="T8" fmla="*/ 0 w 330"/>
              <a:gd name="T9" fmla="*/ 31 h 301"/>
              <a:gd name="T10" fmla="*/ 43 w 330"/>
              <a:gd name="T11" fmla="*/ 0 h 301"/>
              <a:gd name="T12" fmla="*/ 223 w 330"/>
              <a:gd name="T13" fmla="*/ 0 h 301"/>
              <a:gd name="T14" fmla="*/ 223 w 330"/>
              <a:gd name="T15" fmla="*/ 228 h 301"/>
              <a:gd name="T16" fmla="*/ 48 w 330"/>
              <a:gd name="T17" fmla="*/ 227 h 301"/>
              <a:gd name="T18" fmla="*/ 2 w 330"/>
              <a:gd name="T19" fmla="*/ 252 h 301"/>
              <a:gd name="T20" fmla="*/ 316 w 330"/>
              <a:gd name="T21" fmla="*/ 301 h 301"/>
              <a:gd name="T22" fmla="*/ 316 w 330"/>
              <a:gd name="T23" fmla="*/ 301 h 301"/>
              <a:gd name="T24" fmla="*/ 330 w 330"/>
              <a:gd name="T25" fmla="*/ 278 h 301"/>
              <a:gd name="T26" fmla="*/ 330 w 330"/>
              <a:gd name="T27" fmla="*/ 19 h 301"/>
              <a:gd name="T28" fmla="*/ 316 w 330"/>
              <a:gd name="T29" fmla="*/ 0 h 301"/>
              <a:gd name="T30" fmla="*/ 302 w 330"/>
              <a:gd name="T31" fmla="*/ 19 h 301"/>
              <a:gd name="T32" fmla="*/ 302 w 330"/>
              <a:gd name="T33" fmla="*/ 278 h 301"/>
              <a:gd name="T34" fmla="*/ 316 w 330"/>
              <a:gd name="T35" fmla="*/ 301 h 301"/>
              <a:gd name="T36" fmla="*/ 330 w 330"/>
              <a:gd name="T37" fmla="*/ 41 h 301"/>
              <a:gd name="T38" fmla="*/ 302 w 330"/>
              <a:gd name="T39" fmla="*/ 43 h 301"/>
              <a:gd name="T40" fmla="*/ 330 w 330"/>
              <a:gd name="T41" fmla="*/ 265 h 301"/>
              <a:gd name="T42" fmla="*/ 302 w 330"/>
              <a:gd name="T43" fmla="*/ 26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301">
                <a:moveTo>
                  <a:pt x="223" y="0"/>
                </a:moveTo>
                <a:cubicBezTo>
                  <a:pt x="223" y="284"/>
                  <a:pt x="223" y="284"/>
                  <a:pt x="223" y="284"/>
                </a:cubicBezTo>
                <a:cubicBezTo>
                  <a:pt x="31" y="284"/>
                  <a:pt x="31" y="284"/>
                  <a:pt x="31" y="284"/>
                </a:cubicBezTo>
                <a:cubicBezTo>
                  <a:pt x="31" y="284"/>
                  <a:pt x="0" y="287"/>
                  <a:pt x="0" y="233"/>
                </a:cubicBezTo>
                <a:cubicBezTo>
                  <a:pt x="0" y="193"/>
                  <a:pt x="0" y="31"/>
                  <a:pt x="0" y="31"/>
                </a:cubicBezTo>
                <a:cubicBezTo>
                  <a:pt x="0" y="31"/>
                  <a:pt x="2" y="0"/>
                  <a:pt x="43" y="0"/>
                </a:cubicBezTo>
                <a:cubicBezTo>
                  <a:pt x="80" y="0"/>
                  <a:pt x="223" y="0"/>
                  <a:pt x="223" y="0"/>
                </a:cubicBezTo>
                <a:close/>
                <a:moveTo>
                  <a:pt x="223" y="228"/>
                </a:moveTo>
                <a:cubicBezTo>
                  <a:pt x="41" y="228"/>
                  <a:pt x="48" y="227"/>
                  <a:pt x="48" y="227"/>
                </a:cubicBezTo>
                <a:cubicBezTo>
                  <a:pt x="48" y="227"/>
                  <a:pt x="6" y="223"/>
                  <a:pt x="2" y="252"/>
                </a:cubicBezTo>
                <a:moveTo>
                  <a:pt x="316" y="301"/>
                </a:moveTo>
                <a:cubicBezTo>
                  <a:pt x="316" y="301"/>
                  <a:pt x="316" y="301"/>
                  <a:pt x="316" y="301"/>
                </a:cubicBezTo>
                <a:cubicBezTo>
                  <a:pt x="330" y="278"/>
                  <a:pt x="330" y="278"/>
                  <a:pt x="330" y="278"/>
                </a:cubicBezTo>
                <a:cubicBezTo>
                  <a:pt x="330" y="278"/>
                  <a:pt x="330" y="278"/>
                  <a:pt x="330" y="19"/>
                </a:cubicBezTo>
                <a:cubicBezTo>
                  <a:pt x="330" y="19"/>
                  <a:pt x="329" y="0"/>
                  <a:pt x="316" y="0"/>
                </a:cubicBezTo>
                <a:cubicBezTo>
                  <a:pt x="303" y="0"/>
                  <a:pt x="302" y="19"/>
                  <a:pt x="302" y="19"/>
                </a:cubicBezTo>
                <a:cubicBezTo>
                  <a:pt x="302" y="19"/>
                  <a:pt x="302" y="19"/>
                  <a:pt x="302" y="278"/>
                </a:cubicBezTo>
                <a:cubicBezTo>
                  <a:pt x="302" y="278"/>
                  <a:pt x="302" y="278"/>
                  <a:pt x="316" y="301"/>
                </a:cubicBezTo>
                <a:close/>
                <a:moveTo>
                  <a:pt x="330" y="41"/>
                </a:moveTo>
                <a:cubicBezTo>
                  <a:pt x="313" y="22"/>
                  <a:pt x="302" y="43"/>
                  <a:pt x="302" y="43"/>
                </a:cubicBezTo>
                <a:moveTo>
                  <a:pt x="330" y="265"/>
                </a:moveTo>
                <a:cubicBezTo>
                  <a:pt x="316" y="244"/>
                  <a:pt x="302" y="265"/>
                  <a:pt x="302" y="26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32" name="LightningBolt_E945" title="Icon of a lightning bolt">
            <a:extLst>
              <a:ext uri="{FF2B5EF4-FFF2-40B4-BE49-F238E27FC236}">
                <a16:creationId xmlns:a16="http://schemas.microsoft.com/office/drawing/2014/main" id="{5C380AC2-81D4-4578-B9A4-3AAD9E18FB93}"/>
              </a:ext>
            </a:extLst>
          </p:cNvPr>
          <p:cNvSpPr>
            <a:spLocks noChangeAspect="1"/>
          </p:cNvSpPr>
          <p:nvPr/>
        </p:nvSpPr>
        <p:spPr bwMode="auto">
          <a:xfrm>
            <a:off x="6566920" y="1932098"/>
            <a:ext cx="262105" cy="365760"/>
          </a:xfrm>
          <a:custGeom>
            <a:avLst/>
            <a:gdLst>
              <a:gd name="T0" fmla="*/ 481 w 2961"/>
              <a:gd name="T1" fmla="*/ 4132 h 4132"/>
              <a:gd name="T2" fmla="*/ 2961 w 2961"/>
              <a:gd name="T3" fmla="*/ 1653 h 4132"/>
              <a:gd name="T4" fmla="*/ 1652 w 2961"/>
              <a:gd name="T5" fmla="*/ 1653 h 4132"/>
              <a:gd name="T6" fmla="*/ 2479 w 2961"/>
              <a:gd name="T7" fmla="*/ 0 h 4132"/>
              <a:gd name="T8" fmla="*/ 1239 w 2961"/>
              <a:gd name="T9" fmla="*/ 0 h 4132"/>
              <a:gd name="T10" fmla="*/ 0 w 2961"/>
              <a:gd name="T11" fmla="*/ 2479 h 4132"/>
              <a:gd name="T12" fmla="*/ 964 w 2961"/>
              <a:gd name="T13" fmla="*/ 2479 h 4132"/>
              <a:gd name="T14" fmla="*/ 137 w 2961"/>
              <a:gd name="T15" fmla="*/ 4132 h 4132"/>
              <a:gd name="T16" fmla="*/ 481 w 2961"/>
              <a:gd name="T17" fmla="*/ 4132 h 4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61" h="4132">
                <a:moveTo>
                  <a:pt x="481" y="4132"/>
                </a:moveTo>
                <a:lnTo>
                  <a:pt x="2961" y="1653"/>
                </a:lnTo>
                <a:lnTo>
                  <a:pt x="1652" y="1653"/>
                </a:lnTo>
                <a:lnTo>
                  <a:pt x="2479" y="0"/>
                </a:lnTo>
                <a:lnTo>
                  <a:pt x="1239" y="0"/>
                </a:lnTo>
                <a:lnTo>
                  <a:pt x="0" y="2479"/>
                </a:lnTo>
                <a:lnTo>
                  <a:pt x="964" y="2479"/>
                </a:lnTo>
                <a:lnTo>
                  <a:pt x="137" y="4132"/>
                </a:lnTo>
                <a:lnTo>
                  <a:pt x="481" y="4132"/>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18" name="graph_9" title="Icon of a line chart with connected circles at varying points">
            <a:extLst>
              <a:ext uri="{FF2B5EF4-FFF2-40B4-BE49-F238E27FC236}">
                <a16:creationId xmlns:a16="http://schemas.microsoft.com/office/drawing/2014/main" id="{A8A31693-50DF-4AC4-8ED8-1414D015F38F}"/>
              </a:ext>
            </a:extLst>
          </p:cNvPr>
          <p:cNvSpPr>
            <a:spLocks noChangeAspect="1" noEditPoints="1"/>
          </p:cNvSpPr>
          <p:nvPr/>
        </p:nvSpPr>
        <p:spPr bwMode="auto">
          <a:xfrm>
            <a:off x="7460182" y="1932098"/>
            <a:ext cx="405344" cy="365760"/>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33" name="Freeform 9" title="Icon of a heart with a heartbeat monitor line through the middle">
            <a:extLst>
              <a:ext uri="{FF2B5EF4-FFF2-40B4-BE49-F238E27FC236}">
                <a16:creationId xmlns:a16="http://schemas.microsoft.com/office/drawing/2014/main" id="{B340DDF3-03E1-4C35-BE42-1DC5BA00E674}"/>
              </a:ext>
            </a:extLst>
          </p:cNvPr>
          <p:cNvSpPr>
            <a:spLocks noChangeAspect="1"/>
          </p:cNvSpPr>
          <p:nvPr/>
        </p:nvSpPr>
        <p:spPr bwMode="auto">
          <a:xfrm>
            <a:off x="8407016" y="1932098"/>
            <a:ext cx="431916" cy="365760"/>
          </a:xfrm>
          <a:custGeom>
            <a:avLst/>
            <a:gdLst>
              <a:gd name="T0" fmla="*/ 36 w 3778"/>
              <a:gd name="T1" fmla="*/ 1130 h 3199"/>
              <a:gd name="T2" fmla="*/ 19 w 3778"/>
              <a:gd name="T3" fmla="*/ 1010 h 3199"/>
              <a:gd name="T4" fmla="*/ 291 w 3778"/>
              <a:gd name="T5" fmla="*/ 276 h 3199"/>
              <a:gd name="T6" fmla="*/ 958 w 3778"/>
              <a:gd name="T7" fmla="*/ 0 h 3199"/>
              <a:gd name="T8" fmla="*/ 1624 w 3778"/>
              <a:gd name="T9" fmla="*/ 276 h 3199"/>
              <a:gd name="T10" fmla="*/ 1895 w 3778"/>
              <a:gd name="T11" fmla="*/ 547 h 3199"/>
              <a:gd name="T12" fmla="*/ 2166 w 3778"/>
              <a:gd name="T13" fmla="*/ 276 h 3199"/>
              <a:gd name="T14" fmla="*/ 2833 w 3778"/>
              <a:gd name="T15" fmla="*/ 0 h 3199"/>
              <a:gd name="T16" fmla="*/ 3499 w 3778"/>
              <a:gd name="T17" fmla="*/ 276 h 3199"/>
              <a:gd name="T18" fmla="*/ 3771 w 3778"/>
              <a:gd name="T19" fmla="*/ 906 h 3199"/>
              <a:gd name="T20" fmla="*/ 3579 w 3778"/>
              <a:gd name="T21" fmla="*/ 1510 h 3199"/>
              <a:gd name="T22" fmla="*/ 2768 w 3778"/>
              <a:gd name="T23" fmla="*/ 1510 h 3199"/>
              <a:gd name="T24" fmla="*/ 2520 w 3778"/>
              <a:gd name="T25" fmla="*/ 1262 h 3199"/>
              <a:gd name="T26" fmla="*/ 1895 w 3778"/>
              <a:gd name="T27" fmla="*/ 1887 h 3199"/>
              <a:gd name="T28" fmla="*/ 1020 w 3778"/>
              <a:gd name="T29" fmla="*/ 1012 h 3199"/>
              <a:gd name="T30" fmla="*/ 522 w 3778"/>
              <a:gd name="T31" fmla="*/ 1510 h 3199"/>
              <a:gd name="T32" fmla="*/ 207 w 3778"/>
              <a:gd name="T33" fmla="*/ 1511 h 3199"/>
              <a:gd name="T34" fmla="*/ 1895 w 3778"/>
              <a:gd name="T35" fmla="*/ 3199 h 3199"/>
              <a:gd name="T36" fmla="*/ 3214 w 3778"/>
              <a:gd name="T37" fmla="*/ 1879 h 3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78" h="3199">
                <a:moveTo>
                  <a:pt x="36" y="1130"/>
                </a:moveTo>
                <a:cubicBezTo>
                  <a:pt x="19" y="1010"/>
                  <a:pt x="19" y="1010"/>
                  <a:pt x="19" y="1010"/>
                </a:cubicBezTo>
                <a:cubicBezTo>
                  <a:pt x="0" y="738"/>
                  <a:pt x="98" y="469"/>
                  <a:pt x="291" y="276"/>
                </a:cubicBezTo>
                <a:cubicBezTo>
                  <a:pt x="469" y="98"/>
                  <a:pt x="706" y="0"/>
                  <a:pt x="958" y="0"/>
                </a:cubicBezTo>
                <a:cubicBezTo>
                  <a:pt x="1209" y="0"/>
                  <a:pt x="1446" y="98"/>
                  <a:pt x="1624" y="276"/>
                </a:cubicBezTo>
                <a:cubicBezTo>
                  <a:pt x="1895" y="547"/>
                  <a:pt x="1895" y="547"/>
                  <a:pt x="1895" y="547"/>
                </a:cubicBezTo>
                <a:cubicBezTo>
                  <a:pt x="2166" y="276"/>
                  <a:pt x="2166" y="276"/>
                  <a:pt x="2166" y="276"/>
                </a:cubicBezTo>
                <a:cubicBezTo>
                  <a:pt x="2344" y="98"/>
                  <a:pt x="2581" y="0"/>
                  <a:pt x="2833" y="0"/>
                </a:cubicBezTo>
                <a:cubicBezTo>
                  <a:pt x="3084" y="0"/>
                  <a:pt x="3321" y="98"/>
                  <a:pt x="3499" y="276"/>
                </a:cubicBezTo>
                <a:cubicBezTo>
                  <a:pt x="3667" y="444"/>
                  <a:pt x="3764" y="668"/>
                  <a:pt x="3771" y="906"/>
                </a:cubicBezTo>
                <a:cubicBezTo>
                  <a:pt x="3778" y="1125"/>
                  <a:pt x="3710" y="1337"/>
                  <a:pt x="3579" y="1510"/>
                </a:cubicBezTo>
                <a:cubicBezTo>
                  <a:pt x="2768" y="1510"/>
                  <a:pt x="2768" y="1510"/>
                  <a:pt x="2768" y="1510"/>
                </a:cubicBezTo>
                <a:cubicBezTo>
                  <a:pt x="2520" y="1262"/>
                  <a:pt x="2520" y="1262"/>
                  <a:pt x="2520" y="1262"/>
                </a:cubicBezTo>
                <a:cubicBezTo>
                  <a:pt x="1895" y="1887"/>
                  <a:pt x="1895" y="1887"/>
                  <a:pt x="1895" y="1887"/>
                </a:cubicBezTo>
                <a:cubicBezTo>
                  <a:pt x="1020" y="1012"/>
                  <a:pt x="1020" y="1012"/>
                  <a:pt x="1020" y="1012"/>
                </a:cubicBezTo>
                <a:cubicBezTo>
                  <a:pt x="522" y="1510"/>
                  <a:pt x="522" y="1510"/>
                  <a:pt x="522" y="1510"/>
                </a:cubicBezTo>
                <a:cubicBezTo>
                  <a:pt x="207" y="1511"/>
                  <a:pt x="207" y="1511"/>
                  <a:pt x="207" y="1511"/>
                </a:cubicBezTo>
                <a:cubicBezTo>
                  <a:pt x="1895" y="3199"/>
                  <a:pt x="1895" y="3199"/>
                  <a:pt x="1895" y="3199"/>
                </a:cubicBezTo>
                <a:cubicBezTo>
                  <a:pt x="3214" y="1879"/>
                  <a:pt x="3214" y="1879"/>
                  <a:pt x="3214" y="187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29" name="factory_3" title="Icon of a factory or warehouse">
            <a:extLst>
              <a:ext uri="{FF2B5EF4-FFF2-40B4-BE49-F238E27FC236}">
                <a16:creationId xmlns:a16="http://schemas.microsoft.com/office/drawing/2014/main" id="{407BBFF5-50B5-4CE5-AF8A-45D82BF710FE}"/>
              </a:ext>
            </a:extLst>
          </p:cNvPr>
          <p:cNvSpPr>
            <a:spLocks noChangeAspect="1" noEditPoints="1"/>
          </p:cNvSpPr>
          <p:nvPr/>
        </p:nvSpPr>
        <p:spPr bwMode="auto">
          <a:xfrm>
            <a:off x="9377354" y="1987566"/>
            <a:ext cx="411480" cy="254825"/>
          </a:xfrm>
          <a:custGeom>
            <a:avLst/>
            <a:gdLst>
              <a:gd name="T0" fmla="*/ 394 w 394"/>
              <a:gd name="T1" fmla="*/ 101 h 244"/>
              <a:gd name="T2" fmla="*/ 394 w 394"/>
              <a:gd name="T3" fmla="*/ 244 h 244"/>
              <a:gd name="T4" fmla="*/ 0 w 394"/>
              <a:gd name="T5" fmla="*/ 244 h 244"/>
              <a:gd name="T6" fmla="*/ 0 w 394"/>
              <a:gd name="T7" fmla="*/ 101 h 244"/>
              <a:gd name="T8" fmla="*/ 76 w 394"/>
              <a:gd name="T9" fmla="*/ 45 h 244"/>
              <a:gd name="T10" fmla="*/ 76 w 394"/>
              <a:gd name="T11" fmla="*/ 101 h 244"/>
              <a:gd name="T12" fmla="*/ 160 w 394"/>
              <a:gd name="T13" fmla="*/ 45 h 244"/>
              <a:gd name="T14" fmla="*/ 160 w 394"/>
              <a:gd name="T15" fmla="*/ 101 h 244"/>
              <a:gd name="T16" fmla="*/ 394 w 394"/>
              <a:gd name="T17" fmla="*/ 101 h 244"/>
              <a:gd name="T18" fmla="*/ 309 w 394"/>
              <a:gd name="T19" fmla="*/ 101 h 244"/>
              <a:gd name="T20" fmla="*/ 289 w 394"/>
              <a:gd name="T21" fmla="*/ 0 h 244"/>
              <a:gd name="T22" fmla="*/ 273 w 394"/>
              <a:gd name="T23" fmla="*/ 0 h 244"/>
              <a:gd name="T24" fmla="*/ 256 w 394"/>
              <a:gd name="T25" fmla="*/ 101 h 244"/>
              <a:gd name="T26" fmla="*/ 378 w 394"/>
              <a:gd name="T27" fmla="*/ 101 h 244"/>
              <a:gd name="T28" fmla="*/ 358 w 394"/>
              <a:gd name="T29" fmla="*/ 0 h 244"/>
              <a:gd name="T30" fmla="*/ 340 w 394"/>
              <a:gd name="T31" fmla="*/ 0 h 244"/>
              <a:gd name="T32" fmla="*/ 324 w 394"/>
              <a:gd name="T33" fmla="*/ 101 h 244"/>
              <a:gd name="T34" fmla="*/ 57 w 394"/>
              <a:gd name="T35" fmla="*/ 144 h 244"/>
              <a:gd name="T36" fmla="*/ 36 w 394"/>
              <a:gd name="T37" fmla="*/ 144 h 244"/>
              <a:gd name="T38" fmla="*/ 36 w 394"/>
              <a:gd name="T39" fmla="*/ 165 h 244"/>
              <a:gd name="T40" fmla="*/ 57 w 394"/>
              <a:gd name="T41" fmla="*/ 165 h 244"/>
              <a:gd name="T42" fmla="*/ 57 w 394"/>
              <a:gd name="T43" fmla="*/ 144 h 244"/>
              <a:gd name="T44" fmla="*/ 131 w 394"/>
              <a:gd name="T45" fmla="*/ 144 h 244"/>
              <a:gd name="T46" fmla="*/ 112 w 394"/>
              <a:gd name="T47" fmla="*/ 144 h 244"/>
              <a:gd name="T48" fmla="*/ 112 w 394"/>
              <a:gd name="T49" fmla="*/ 165 h 244"/>
              <a:gd name="T50" fmla="*/ 131 w 394"/>
              <a:gd name="T51" fmla="*/ 165 h 244"/>
              <a:gd name="T52" fmla="*/ 131 w 394"/>
              <a:gd name="T53" fmla="*/ 144 h 244"/>
              <a:gd name="T54" fmla="*/ 207 w 394"/>
              <a:gd name="T55" fmla="*/ 144 h 244"/>
              <a:gd name="T56" fmla="*/ 188 w 394"/>
              <a:gd name="T57" fmla="*/ 144 h 244"/>
              <a:gd name="T58" fmla="*/ 188 w 394"/>
              <a:gd name="T59" fmla="*/ 165 h 244"/>
              <a:gd name="T60" fmla="*/ 207 w 394"/>
              <a:gd name="T61" fmla="*/ 165 h 244"/>
              <a:gd name="T62" fmla="*/ 207 w 394"/>
              <a:gd name="T63" fmla="*/ 144 h 244"/>
              <a:gd name="T64" fmla="*/ 283 w 394"/>
              <a:gd name="T65" fmla="*/ 144 h 244"/>
              <a:gd name="T66" fmla="*/ 262 w 394"/>
              <a:gd name="T67" fmla="*/ 144 h 244"/>
              <a:gd name="T68" fmla="*/ 262 w 394"/>
              <a:gd name="T69" fmla="*/ 165 h 244"/>
              <a:gd name="T70" fmla="*/ 283 w 394"/>
              <a:gd name="T71" fmla="*/ 165 h 244"/>
              <a:gd name="T72" fmla="*/ 283 w 394"/>
              <a:gd name="T73" fmla="*/ 144 h 244"/>
              <a:gd name="T74" fmla="*/ 358 w 394"/>
              <a:gd name="T75" fmla="*/ 144 h 244"/>
              <a:gd name="T76" fmla="*/ 338 w 394"/>
              <a:gd name="T77" fmla="*/ 144 h 244"/>
              <a:gd name="T78" fmla="*/ 338 w 394"/>
              <a:gd name="T79" fmla="*/ 165 h 244"/>
              <a:gd name="T80" fmla="*/ 358 w 394"/>
              <a:gd name="T81" fmla="*/ 165 h 244"/>
              <a:gd name="T82" fmla="*/ 358 w 394"/>
              <a:gd name="T83" fmla="*/ 1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4" h="244">
                <a:moveTo>
                  <a:pt x="394" y="101"/>
                </a:moveTo>
                <a:lnTo>
                  <a:pt x="394" y="244"/>
                </a:lnTo>
                <a:lnTo>
                  <a:pt x="0" y="244"/>
                </a:lnTo>
                <a:lnTo>
                  <a:pt x="0" y="101"/>
                </a:lnTo>
                <a:lnTo>
                  <a:pt x="76" y="45"/>
                </a:lnTo>
                <a:lnTo>
                  <a:pt x="76" y="101"/>
                </a:lnTo>
                <a:lnTo>
                  <a:pt x="160" y="45"/>
                </a:lnTo>
                <a:lnTo>
                  <a:pt x="160" y="101"/>
                </a:lnTo>
                <a:lnTo>
                  <a:pt x="394" y="101"/>
                </a:lnTo>
                <a:moveTo>
                  <a:pt x="309" y="101"/>
                </a:moveTo>
                <a:lnTo>
                  <a:pt x="289" y="0"/>
                </a:lnTo>
                <a:lnTo>
                  <a:pt x="273" y="0"/>
                </a:lnTo>
                <a:lnTo>
                  <a:pt x="256" y="101"/>
                </a:lnTo>
                <a:moveTo>
                  <a:pt x="378" y="101"/>
                </a:moveTo>
                <a:lnTo>
                  <a:pt x="358" y="0"/>
                </a:lnTo>
                <a:lnTo>
                  <a:pt x="340" y="0"/>
                </a:lnTo>
                <a:lnTo>
                  <a:pt x="324" y="101"/>
                </a:lnTo>
                <a:moveTo>
                  <a:pt x="57" y="144"/>
                </a:moveTo>
                <a:lnTo>
                  <a:pt x="36" y="144"/>
                </a:lnTo>
                <a:lnTo>
                  <a:pt x="36" y="165"/>
                </a:lnTo>
                <a:lnTo>
                  <a:pt x="57" y="165"/>
                </a:lnTo>
                <a:lnTo>
                  <a:pt x="57" y="144"/>
                </a:lnTo>
                <a:moveTo>
                  <a:pt x="131" y="144"/>
                </a:moveTo>
                <a:lnTo>
                  <a:pt x="112" y="144"/>
                </a:lnTo>
                <a:lnTo>
                  <a:pt x="112" y="165"/>
                </a:lnTo>
                <a:lnTo>
                  <a:pt x="131" y="165"/>
                </a:lnTo>
                <a:lnTo>
                  <a:pt x="131" y="144"/>
                </a:lnTo>
                <a:moveTo>
                  <a:pt x="207" y="144"/>
                </a:moveTo>
                <a:lnTo>
                  <a:pt x="188" y="144"/>
                </a:lnTo>
                <a:lnTo>
                  <a:pt x="188" y="165"/>
                </a:lnTo>
                <a:lnTo>
                  <a:pt x="207" y="165"/>
                </a:lnTo>
                <a:lnTo>
                  <a:pt x="207" y="144"/>
                </a:lnTo>
                <a:moveTo>
                  <a:pt x="283" y="144"/>
                </a:moveTo>
                <a:lnTo>
                  <a:pt x="262" y="144"/>
                </a:lnTo>
                <a:lnTo>
                  <a:pt x="262" y="165"/>
                </a:lnTo>
                <a:lnTo>
                  <a:pt x="283" y="165"/>
                </a:lnTo>
                <a:lnTo>
                  <a:pt x="283" y="144"/>
                </a:lnTo>
                <a:moveTo>
                  <a:pt x="358" y="144"/>
                </a:moveTo>
                <a:lnTo>
                  <a:pt x="338" y="144"/>
                </a:lnTo>
                <a:lnTo>
                  <a:pt x="338" y="165"/>
                </a:lnTo>
                <a:lnTo>
                  <a:pt x="358" y="165"/>
                </a:lnTo>
                <a:lnTo>
                  <a:pt x="358" y="14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
        <p:nvSpPr>
          <p:cNvPr id="38" name="News_E900" title="Icon of a newspaper">
            <a:extLst>
              <a:ext uri="{FF2B5EF4-FFF2-40B4-BE49-F238E27FC236}">
                <a16:creationId xmlns:a16="http://schemas.microsoft.com/office/drawing/2014/main" id="{A2CF4BFE-D914-4BA4-8351-54632A4C5B43}"/>
              </a:ext>
            </a:extLst>
          </p:cNvPr>
          <p:cNvSpPr>
            <a:spLocks noChangeAspect="1" noEditPoints="1"/>
          </p:cNvSpPr>
          <p:nvPr/>
        </p:nvSpPr>
        <p:spPr bwMode="auto">
          <a:xfrm>
            <a:off x="10337474" y="1977647"/>
            <a:ext cx="411480" cy="274662"/>
          </a:xfrm>
          <a:custGeom>
            <a:avLst/>
            <a:gdLst>
              <a:gd name="T0" fmla="*/ 3240 w 3738"/>
              <a:gd name="T1" fmla="*/ 0 h 2493"/>
              <a:gd name="T2" fmla="*/ 3240 w 3738"/>
              <a:gd name="T3" fmla="*/ 499 h 2493"/>
              <a:gd name="T4" fmla="*/ 3738 w 3738"/>
              <a:gd name="T5" fmla="*/ 499 h 2493"/>
              <a:gd name="T6" fmla="*/ 3738 w 3738"/>
              <a:gd name="T7" fmla="*/ 2119 h 2493"/>
              <a:gd name="T8" fmla="*/ 3365 w 3738"/>
              <a:gd name="T9" fmla="*/ 2493 h 2493"/>
              <a:gd name="T10" fmla="*/ 361 w 3738"/>
              <a:gd name="T11" fmla="*/ 2493 h 2493"/>
              <a:gd name="T12" fmla="*/ 0 w 3738"/>
              <a:gd name="T13" fmla="*/ 2132 h 2493"/>
              <a:gd name="T14" fmla="*/ 0 w 3738"/>
              <a:gd name="T15" fmla="*/ 0 h 2493"/>
              <a:gd name="T16" fmla="*/ 3240 w 3738"/>
              <a:gd name="T17" fmla="*/ 0 h 2493"/>
              <a:gd name="T18" fmla="*/ 3240 w 3738"/>
              <a:gd name="T19" fmla="*/ 499 h 2493"/>
              <a:gd name="T20" fmla="*/ 3240 w 3738"/>
              <a:gd name="T21" fmla="*/ 1994 h 2493"/>
              <a:gd name="T22" fmla="*/ 2866 w 3738"/>
              <a:gd name="T23" fmla="*/ 499 h 2493"/>
              <a:gd name="T24" fmla="*/ 374 w 3738"/>
              <a:gd name="T25" fmla="*/ 499 h 2493"/>
              <a:gd name="T26" fmla="*/ 2866 w 3738"/>
              <a:gd name="T27" fmla="*/ 1994 h 2493"/>
              <a:gd name="T28" fmla="*/ 1869 w 3738"/>
              <a:gd name="T29" fmla="*/ 1994 h 2493"/>
              <a:gd name="T30" fmla="*/ 2866 w 3738"/>
              <a:gd name="T31" fmla="*/ 1496 h 2493"/>
              <a:gd name="T32" fmla="*/ 1869 w 3738"/>
              <a:gd name="T33" fmla="*/ 1496 h 2493"/>
              <a:gd name="T34" fmla="*/ 2866 w 3738"/>
              <a:gd name="T35" fmla="*/ 997 h 2493"/>
              <a:gd name="T36" fmla="*/ 1869 w 3738"/>
              <a:gd name="T37" fmla="*/ 997 h 2493"/>
              <a:gd name="T38" fmla="*/ 498 w 3738"/>
              <a:gd name="T39" fmla="*/ 1994 h 2493"/>
              <a:gd name="T40" fmla="*/ 1495 w 3738"/>
              <a:gd name="T41" fmla="*/ 1994 h 2493"/>
              <a:gd name="T42" fmla="*/ 1495 w 3738"/>
              <a:gd name="T43" fmla="*/ 992 h 2493"/>
              <a:gd name="T44" fmla="*/ 498 w 3738"/>
              <a:gd name="T45" fmla="*/ 992 h 2493"/>
              <a:gd name="T46" fmla="*/ 498 w 3738"/>
              <a:gd name="T47" fmla="*/ 1994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38" h="2493">
                <a:moveTo>
                  <a:pt x="3240" y="0"/>
                </a:moveTo>
                <a:cubicBezTo>
                  <a:pt x="3240" y="499"/>
                  <a:pt x="3240" y="499"/>
                  <a:pt x="3240" y="499"/>
                </a:cubicBezTo>
                <a:cubicBezTo>
                  <a:pt x="3738" y="499"/>
                  <a:pt x="3738" y="499"/>
                  <a:pt x="3738" y="499"/>
                </a:cubicBezTo>
                <a:cubicBezTo>
                  <a:pt x="3738" y="2119"/>
                  <a:pt x="3738" y="2119"/>
                  <a:pt x="3738" y="2119"/>
                </a:cubicBezTo>
                <a:cubicBezTo>
                  <a:pt x="3738" y="2325"/>
                  <a:pt x="3571" y="2493"/>
                  <a:pt x="3365" y="2493"/>
                </a:cubicBezTo>
                <a:cubicBezTo>
                  <a:pt x="361" y="2493"/>
                  <a:pt x="361" y="2493"/>
                  <a:pt x="361" y="2493"/>
                </a:cubicBezTo>
                <a:cubicBezTo>
                  <a:pt x="161" y="2493"/>
                  <a:pt x="0" y="2331"/>
                  <a:pt x="0" y="2132"/>
                </a:cubicBezTo>
                <a:cubicBezTo>
                  <a:pt x="0" y="0"/>
                  <a:pt x="0" y="0"/>
                  <a:pt x="0" y="0"/>
                </a:cubicBezTo>
                <a:lnTo>
                  <a:pt x="3240" y="0"/>
                </a:lnTo>
                <a:close/>
                <a:moveTo>
                  <a:pt x="3240" y="499"/>
                </a:moveTo>
                <a:cubicBezTo>
                  <a:pt x="3240" y="1994"/>
                  <a:pt x="3240" y="1994"/>
                  <a:pt x="3240" y="1994"/>
                </a:cubicBezTo>
                <a:moveTo>
                  <a:pt x="2866" y="499"/>
                </a:moveTo>
                <a:cubicBezTo>
                  <a:pt x="374" y="499"/>
                  <a:pt x="374" y="499"/>
                  <a:pt x="374" y="499"/>
                </a:cubicBezTo>
                <a:moveTo>
                  <a:pt x="2866" y="1994"/>
                </a:moveTo>
                <a:cubicBezTo>
                  <a:pt x="1869" y="1994"/>
                  <a:pt x="1869" y="1994"/>
                  <a:pt x="1869" y="1994"/>
                </a:cubicBezTo>
                <a:moveTo>
                  <a:pt x="2866" y="1496"/>
                </a:moveTo>
                <a:cubicBezTo>
                  <a:pt x="1869" y="1496"/>
                  <a:pt x="1869" y="1496"/>
                  <a:pt x="1869" y="1496"/>
                </a:cubicBezTo>
                <a:moveTo>
                  <a:pt x="2866" y="997"/>
                </a:moveTo>
                <a:cubicBezTo>
                  <a:pt x="1869" y="997"/>
                  <a:pt x="1869" y="997"/>
                  <a:pt x="1869" y="997"/>
                </a:cubicBezTo>
                <a:moveTo>
                  <a:pt x="498" y="1994"/>
                </a:moveTo>
                <a:cubicBezTo>
                  <a:pt x="1495" y="1994"/>
                  <a:pt x="1495" y="1994"/>
                  <a:pt x="1495" y="1994"/>
                </a:cubicBezTo>
                <a:cubicBezTo>
                  <a:pt x="1495" y="992"/>
                  <a:pt x="1495" y="992"/>
                  <a:pt x="1495" y="992"/>
                </a:cubicBezTo>
                <a:cubicBezTo>
                  <a:pt x="498" y="992"/>
                  <a:pt x="498" y="992"/>
                  <a:pt x="498" y="992"/>
                </a:cubicBezTo>
                <a:lnTo>
                  <a:pt x="498" y="199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9" name="sports" title="Icon of a rugby ball and soccer ball">
            <a:extLst>
              <a:ext uri="{FF2B5EF4-FFF2-40B4-BE49-F238E27FC236}">
                <a16:creationId xmlns:a16="http://schemas.microsoft.com/office/drawing/2014/main" id="{C87837EC-C743-4DE3-B441-6ABE9F15CFFD}"/>
              </a:ext>
            </a:extLst>
          </p:cNvPr>
          <p:cNvSpPr>
            <a:spLocks noChangeAspect="1" noEditPoints="1"/>
          </p:cNvSpPr>
          <p:nvPr/>
        </p:nvSpPr>
        <p:spPr bwMode="auto">
          <a:xfrm>
            <a:off x="11319267" y="1932098"/>
            <a:ext cx="368135" cy="365760"/>
          </a:xfrm>
          <a:custGeom>
            <a:avLst/>
            <a:gdLst>
              <a:gd name="T0" fmla="*/ 75 w 349"/>
              <a:gd name="T1" fmla="*/ 123 h 348"/>
              <a:gd name="T2" fmla="*/ 212 w 349"/>
              <a:gd name="T3" fmla="*/ 0 h 348"/>
              <a:gd name="T4" fmla="*/ 349 w 349"/>
              <a:gd name="T5" fmla="*/ 137 h 348"/>
              <a:gd name="T6" fmla="*/ 222 w 349"/>
              <a:gd name="T7" fmla="*/ 274 h 348"/>
              <a:gd name="T8" fmla="*/ 21 w 349"/>
              <a:gd name="T9" fmla="*/ 139 h 348"/>
              <a:gd name="T10" fmla="*/ 62 w 349"/>
              <a:gd name="T11" fmla="*/ 288 h 348"/>
              <a:gd name="T12" fmla="*/ 212 w 349"/>
              <a:gd name="T13" fmla="*/ 329 h 348"/>
              <a:gd name="T14" fmla="*/ 171 w 349"/>
              <a:gd name="T15" fmla="*/ 180 h 348"/>
              <a:gd name="T16" fmla="*/ 21 w 349"/>
              <a:gd name="T17" fmla="*/ 139 h 348"/>
              <a:gd name="T18" fmla="*/ 92 w 349"/>
              <a:gd name="T19" fmla="*/ 211 h 348"/>
              <a:gd name="T20" fmla="*/ 138 w 349"/>
              <a:gd name="T21" fmla="*/ 256 h 348"/>
              <a:gd name="T22" fmla="*/ 75 w 349"/>
              <a:gd name="T23" fmla="*/ 123 h 348"/>
              <a:gd name="T24" fmla="*/ 74 w 349"/>
              <a:gd name="T25" fmla="*/ 128 h 348"/>
              <a:gd name="T26" fmla="*/ 161 w 349"/>
              <a:gd name="T27" fmla="*/ 123 h 348"/>
              <a:gd name="T28" fmla="*/ 179 w 349"/>
              <a:gd name="T29" fmla="*/ 175 h 348"/>
              <a:gd name="T30" fmla="*/ 245 w 349"/>
              <a:gd name="T31" fmla="*/ 175 h 348"/>
              <a:gd name="T32" fmla="*/ 262 w 349"/>
              <a:gd name="T33" fmla="*/ 123 h 348"/>
              <a:gd name="T34" fmla="*/ 212 w 349"/>
              <a:gd name="T35" fmla="*/ 85 h 348"/>
              <a:gd name="T36" fmla="*/ 161 w 349"/>
              <a:gd name="T37" fmla="*/ 123 h 348"/>
              <a:gd name="T38" fmla="*/ 162 w 349"/>
              <a:gd name="T39" fmla="*/ 8 h 348"/>
              <a:gd name="T40" fmla="*/ 212 w 349"/>
              <a:gd name="T41" fmla="*/ 41 h 348"/>
              <a:gd name="T42" fmla="*/ 261 w 349"/>
              <a:gd name="T43" fmla="*/ 8 h 348"/>
              <a:gd name="T44" fmla="*/ 212 w 349"/>
              <a:gd name="T45" fmla="*/ 85 h 348"/>
              <a:gd name="T46" fmla="*/ 212 w 349"/>
              <a:gd name="T47" fmla="*/ 39 h 348"/>
              <a:gd name="T48" fmla="*/ 262 w 349"/>
              <a:gd name="T49" fmla="*/ 123 h 348"/>
              <a:gd name="T50" fmla="*/ 307 w 349"/>
              <a:gd name="T51" fmla="*/ 113 h 348"/>
              <a:gd name="T52" fmla="*/ 322 w 349"/>
              <a:gd name="T53" fmla="*/ 56 h 348"/>
              <a:gd name="T54" fmla="*/ 348 w 349"/>
              <a:gd name="T55" fmla="*/ 153 h 348"/>
              <a:gd name="T56" fmla="*/ 307 w 349"/>
              <a:gd name="T57" fmla="*/ 113 h 348"/>
              <a:gd name="T58" fmla="*/ 99 w 349"/>
              <a:gd name="T59" fmla="*/ 56 h 348"/>
              <a:gd name="T60" fmla="*/ 115 w 349"/>
              <a:gd name="T61" fmla="*/ 113 h 348"/>
              <a:gd name="T62" fmla="*/ 160 w 349"/>
              <a:gd name="T63" fmla="*/ 123 h 348"/>
              <a:gd name="T64" fmla="*/ 94 w 349"/>
              <a:gd name="T65" fmla="*/ 133 h 348"/>
              <a:gd name="T66" fmla="*/ 115 w 349"/>
              <a:gd name="T67" fmla="*/ 113 h 348"/>
              <a:gd name="T68" fmla="*/ 245 w 349"/>
              <a:gd name="T69" fmla="*/ 175 h 348"/>
              <a:gd name="T70" fmla="*/ 270 w 349"/>
              <a:gd name="T71" fmla="*/ 215 h 348"/>
              <a:gd name="T72" fmla="*/ 323 w 349"/>
              <a:gd name="T73" fmla="*/ 218 h 348"/>
              <a:gd name="T74" fmla="*/ 245 w 349"/>
              <a:gd name="T75" fmla="*/ 271 h 348"/>
              <a:gd name="T76" fmla="*/ 270 w 349"/>
              <a:gd name="T77" fmla="*/ 215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9" h="348">
                <a:moveTo>
                  <a:pt x="75" y="123"/>
                </a:moveTo>
                <a:cubicBezTo>
                  <a:pt x="82" y="54"/>
                  <a:pt x="140" y="0"/>
                  <a:pt x="212" y="0"/>
                </a:cubicBezTo>
                <a:cubicBezTo>
                  <a:pt x="288" y="0"/>
                  <a:pt x="349" y="61"/>
                  <a:pt x="349" y="137"/>
                </a:cubicBezTo>
                <a:cubicBezTo>
                  <a:pt x="349" y="210"/>
                  <a:pt x="293" y="269"/>
                  <a:pt x="222" y="274"/>
                </a:cubicBezTo>
                <a:moveTo>
                  <a:pt x="21" y="139"/>
                </a:moveTo>
                <a:cubicBezTo>
                  <a:pt x="0" y="160"/>
                  <a:pt x="10" y="236"/>
                  <a:pt x="62" y="288"/>
                </a:cubicBezTo>
                <a:cubicBezTo>
                  <a:pt x="115" y="341"/>
                  <a:pt x="192" y="348"/>
                  <a:pt x="212" y="329"/>
                </a:cubicBezTo>
                <a:cubicBezTo>
                  <a:pt x="232" y="309"/>
                  <a:pt x="223" y="232"/>
                  <a:pt x="171" y="180"/>
                </a:cubicBezTo>
                <a:cubicBezTo>
                  <a:pt x="118" y="127"/>
                  <a:pt x="45" y="115"/>
                  <a:pt x="21" y="139"/>
                </a:cubicBezTo>
                <a:close/>
                <a:moveTo>
                  <a:pt x="92" y="211"/>
                </a:moveTo>
                <a:cubicBezTo>
                  <a:pt x="138" y="256"/>
                  <a:pt x="138" y="256"/>
                  <a:pt x="138" y="256"/>
                </a:cubicBezTo>
                <a:moveTo>
                  <a:pt x="75" y="123"/>
                </a:moveTo>
                <a:cubicBezTo>
                  <a:pt x="75" y="125"/>
                  <a:pt x="74" y="128"/>
                  <a:pt x="74" y="128"/>
                </a:cubicBezTo>
                <a:moveTo>
                  <a:pt x="161" y="123"/>
                </a:moveTo>
                <a:cubicBezTo>
                  <a:pt x="179" y="175"/>
                  <a:pt x="179" y="175"/>
                  <a:pt x="179" y="175"/>
                </a:cubicBezTo>
                <a:cubicBezTo>
                  <a:pt x="245" y="175"/>
                  <a:pt x="245" y="175"/>
                  <a:pt x="245" y="175"/>
                </a:cubicBezTo>
                <a:cubicBezTo>
                  <a:pt x="262" y="123"/>
                  <a:pt x="262" y="123"/>
                  <a:pt x="262" y="123"/>
                </a:cubicBezTo>
                <a:cubicBezTo>
                  <a:pt x="212" y="85"/>
                  <a:pt x="212" y="85"/>
                  <a:pt x="212" y="85"/>
                </a:cubicBezTo>
                <a:lnTo>
                  <a:pt x="161" y="123"/>
                </a:lnTo>
                <a:close/>
                <a:moveTo>
                  <a:pt x="162" y="8"/>
                </a:moveTo>
                <a:cubicBezTo>
                  <a:pt x="212" y="41"/>
                  <a:pt x="212" y="41"/>
                  <a:pt x="212" y="41"/>
                </a:cubicBezTo>
                <a:cubicBezTo>
                  <a:pt x="261" y="8"/>
                  <a:pt x="261" y="8"/>
                  <a:pt x="261" y="8"/>
                </a:cubicBezTo>
                <a:moveTo>
                  <a:pt x="212" y="85"/>
                </a:moveTo>
                <a:cubicBezTo>
                  <a:pt x="212" y="39"/>
                  <a:pt x="212" y="39"/>
                  <a:pt x="212" y="39"/>
                </a:cubicBezTo>
                <a:moveTo>
                  <a:pt x="262" y="123"/>
                </a:moveTo>
                <a:cubicBezTo>
                  <a:pt x="307" y="113"/>
                  <a:pt x="307" y="113"/>
                  <a:pt x="307" y="113"/>
                </a:cubicBezTo>
                <a:cubicBezTo>
                  <a:pt x="322" y="56"/>
                  <a:pt x="322" y="56"/>
                  <a:pt x="322" y="56"/>
                </a:cubicBezTo>
                <a:moveTo>
                  <a:pt x="348" y="153"/>
                </a:moveTo>
                <a:cubicBezTo>
                  <a:pt x="307" y="113"/>
                  <a:pt x="307" y="113"/>
                  <a:pt x="307" y="113"/>
                </a:cubicBezTo>
                <a:moveTo>
                  <a:pt x="99" y="56"/>
                </a:moveTo>
                <a:cubicBezTo>
                  <a:pt x="115" y="113"/>
                  <a:pt x="115" y="113"/>
                  <a:pt x="115" y="113"/>
                </a:cubicBezTo>
                <a:cubicBezTo>
                  <a:pt x="160" y="123"/>
                  <a:pt x="160" y="123"/>
                  <a:pt x="160" y="123"/>
                </a:cubicBezTo>
                <a:moveTo>
                  <a:pt x="94" y="133"/>
                </a:moveTo>
                <a:cubicBezTo>
                  <a:pt x="115" y="113"/>
                  <a:pt x="115" y="113"/>
                  <a:pt x="115" y="113"/>
                </a:cubicBezTo>
                <a:moveTo>
                  <a:pt x="245" y="175"/>
                </a:moveTo>
                <a:cubicBezTo>
                  <a:pt x="270" y="215"/>
                  <a:pt x="270" y="215"/>
                  <a:pt x="270" y="215"/>
                </a:cubicBezTo>
                <a:cubicBezTo>
                  <a:pt x="323" y="218"/>
                  <a:pt x="323" y="218"/>
                  <a:pt x="323" y="218"/>
                </a:cubicBezTo>
                <a:moveTo>
                  <a:pt x="245" y="271"/>
                </a:moveTo>
                <a:cubicBezTo>
                  <a:pt x="270" y="215"/>
                  <a:pt x="270" y="215"/>
                  <a:pt x="270" y="21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26" name="building_9" title="Icon of a building with columns in a row and a triangular top and a flag atop it">
            <a:extLst>
              <a:ext uri="{FF2B5EF4-FFF2-40B4-BE49-F238E27FC236}">
                <a16:creationId xmlns:a16="http://schemas.microsoft.com/office/drawing/2014/main" id="{E4F721EB-85EE-4A06-915F-7EB64FDE1E56}"/>
              </a:ext>
            </a:extLst>
          </p:cNvPr>
          <p:cNvSpPr>
            <a:spLocks noChangeAspect="1" noEditPoints="1"/>
          </p:cNvSpPr>
          <p:nvPr/>
        </p:nvSpPr>
        <p:spPr bwMode="auto">
          <a:xfrm>
            <a:off x="757867" y="2846500"/>
            <a:ext cx="358771" cy="365760"/>
          </a:xfrm>
          <a:custGeom>
            <a:avLst/>
            <a:gdLst>
              <a:gd name="T0" fmla="*/ 337 w 462"/>
              <a:gd name="T1" fmla="*/ 130 h 471"/>
              <a:gd name="T2" fmla="*/ 462 w 462"/>
              <a:gd name="T3" fmla="*/ 194 h 471"/>
              <a:gd name="T4" fmla="*/ 0 w 462"/>
              <a:gd name="T5" fmla="*/ 194 h 471"/>
              <a:gd name="T6" fmla="*/ 231 w 462"/>
              <a:gd name="T7" fmla="*/ 78 h 471"/>
              <a:gd name="T8" fmla="*/ 337 w 462"/>
              <a:gd name="T9" fmla="*/ 130 h 471"/>
              <a:gd name="T10" fmla="*/ 37 w 462"/>
              <a:gd name="T11" fmla="*/ 434 h 471"/>
              <a:gd name="T12" fmla="*/ 24 w 462"/>
              <a:gd name="T13" fmla="*/ 471 h 471"/>
              <a:gd name="T14" fmla="*/ 439 w 462"/>
              <a:gd name="T15" fmla="*/ 471 h 471"/>
              <a:gd name="T16" fmla="*/ 411 w 462"/>
              <a:gd name="T17" fmla="*/ 399 h 471"/>
              <a:gd name="T18" fmla="*/ 51 w 462"/>
              <a:gd name="T19" fmla="*/ 399 h 471"/>
              <a:gd name="T20" fmla="*/ 37 w 462"/>
              <a:gd name="T21" fmla="*/ 434 h 471"/>
              <a:gd name="T22" fmla="*/ 51 w 462"/>
              <a:gd name="T23" fmla="*/ 399 h 471"/>
              <a:gd name="T24" fmla="*/ 51 w 462"/>
              <a:gd name="T25" fmla="*/ 194 h 471"/>
              <a:gd name="T26" fmla="*/ 411 w 462"/>
              <a:gd name="T27" fmla="*/ 399 h 471"/>
              <a:gd name="T28" fmla="*/ 411 w 462"/>
              <a:gd name="T29" fmla="*/ 194 h 471"/>
              <a:gd name="T30" fmla="*/ 351 w 462"/>
              <a:gd name="T31" fmla="*/ 399 h 471"/>
              <a:gd name="T32" fmla="*/ 351 w 462"/>
              <a:gd name="T33" fmla="*/ 194 h 471"/>
              <a:gd name="T34" fmla="*/ 292 w 462"/>
              <a:gd name="T35" fmla="*/ 399 h 471"/>
              <a:gd name="T36" fmla="*/ 292 w 462"/>
              <a:gd name="T37" fmla="*/ 194 h 471"/>
              <a:gd name="T38" fmla="*/ 231 w 462"/>
              <a:gd name="T39" fmla="*/ 399 h 471"/>
              <a:gd name="T40" fmla="*/ 231 w 462"/>
              <a:gd name="T41" fmla="*/ 194 h 471"/>
              <a:gd name="T42" fmla="*/ 171 w 462"/>
              <a:gd name="T43" fmla="*/ 399 h 471"/>
              <a:gd name="T44" fmla="*/ 171 w 462"/>
              <a:gd name="T45" fmla="*/ 194 h 471"/>
              <a:gd name="T46" fmla="*/ 112 w 462"/>
              <a:gd name="T47" fmla="*/ 399 h 471"/>
              <a:gd name="T48" fmla="*/ 112 w 462"/>
              <a:gd name="T49" fmla="*/ 194 h 471"/>
              <a:gd name="T50" fmla="*/ 233 w 462"/>
              <a:gd name="T51" fmla="*/ 39 h 471"/>
              <a:gd name="T52" fmla="*/ 299 w 462"/>
              <a:gd name="T53" fmla="*/ 39 h 471"/>
              <a:gd name="T54" fmla="*/ 299 w 462"/>
              <a:gd name="T55" fmla="*/ 0 h 471"/>
              <a:gd name="T56" fmla="*/ 231 w 462"/>
              <a:gd name="T57" fmla="*/ 0 h 471"/>
              <a:gd name="T58" fmla="*/ 231 w 462"/>
              <a:gd name="T59" fmla="*/ 7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2" h="471">
                <a:moveTo>
                  <a:pt x="337" y="130"/>
                </a:moveTo>
                <a:lnTo>
                  <a:pt x="462" y="194"/>
                </a:lnTo>
                <a:lnTo>
                  <a:pt x="0" y="194"/>
                </a:lnTo>
                <a:lnTo>
                  <a:pt x="231" y="78"/>
                </a:lnTo>
                <a:lnTo>
                  <a:pt x="337" y="130"/>
                </a:lnTo>
                <a:moveTo>
                  <a:pt x="37" y="434"/>
                </a:moveTo>
                <a:lnTo>
                  <a:pt x="24" y="471"/>
                </a:lnTo>
                <a:lnTo>
                  <a:pt x="439" y="471"/>
                </a:lnTo>
                <a:lnTo>
                  <a:pt x="411" y="399"/>
                </a:lnTo>
                <a:lnTo>
                  <a:pt x="51" y="399"/>
                </a:lnTo>
                <a:lnTo>
                  <a:pt x="37" y="434"/>
                </a:lnTo>
                <a:moveTo>
                  <a:pt x="51" y="399"/>
                </a:moveTo>
                <a:lnTo>
                  <a:pt x="51" y="194"/>
                </a:lnTo>
                <a:moveTo>
                  <a:pt x="411" y="399"/>
                </a:moveTo>
                <a:lnTo>
                  <a:pt x="411" y="194"/>
                </a:lnTo>
                <a:moveTo>
                  <a:pt x="351" y="399"/>
                </a:moveTo>
                <a:lnTo>
                  <a:pt x="351" y="194"/>
                </a:lnTo>
                <a:moveTo>
                  <a:pt x="292" y="399"/>
                </a:moveTo>
                <a:lnTo>
                  <a:pt x="292" y="194"/>
                </a:lnTo>
                <a:moveTo>
                  <a:pt x="231" y="399"/>
                </a:moveTo>
                <a:lnTo>
                  <a:pt x="231" y="194"/>
                </a:lnTo>
                <a:moveTo>
                  <a:pt x="171" y="399"/>
                </a:moveTo>
                <a:lnTo>
                  <a:pt x="171" y="194"/>
                </a:lnTo>
                <a:moveTo>
                  <a:pt x="112" y="399"/>
                </a:moveTo>
                <a:lnTo>
                  <a:pt x="112" y="194"/>
                </a:lnTo>
                <a:moveTo>
                  <a:pt x="233" y="39"/>
                </a:moveTo>
                <a:lnTo>
                  <a:pt x="299" y="39"/>
                </a:lnTo>
                <a:lnTo>
                  <a:pt x="299" y="0"/>
                </a:lnTo>
                <a:lnTo>
                  <a:pt x="231" y="0"/>
                </a:lnTo>
                <a:lnTo>
                  <a:pt x="231" y="78"/>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7" name="bag" title="Icon of a handbag">
            <a:extLst>
              <a:ext uri="{FF2B5EF4-FFF2-40B4-BE49-F238E27FC236}">
                <a16:creationId xmlns:a16="http://schemas.microsoft.com/office/drawing/2014/main" id="{5173E9B8-4A78-4071-B875-8839A43B1F38}"/>
              </a:ext>
            </a:extLst>
          </p:cNvPr>
          <p:cNvSpPr>
            <a:spLocks noChangeAspect="1" noEditPoints="1"/>
          </p:cNvSpPr>
          <p:nvPr/>
        </p:nvSpPr>
        <p:spPr bwMode="auto">
          <a:xfrm>
            <a:off x="1750176" y="2846500"/>
            <a:ext cx="294392" cy="365760"/>
          </a:xfrm>
          <a:custGeom>
            <a:avLst/>
            <a:gdLst>
              <a:gd name="T0" fmla="*/ 47 w 275"/>
              <a:gd name="T1" fmla="*/ 91 h 340"/>
              <a:gd name="T2" fmla="*/ 47 w 275"/>
              <a:gd name="T3" fmla="*/ 57 h 340"/>
              <a:gd name="T4" fmla="*/ 104 w 275"/>
              <a:gd name="T5" fmla="*/ 0 h 340"/>
              <a:gd name="T6" fmla="*/ 161 w 275"/>
              <a:gd name="T7" fmla="*/ 57 h 340"/>
              <a:gd name="T8" fmla="*/ 161 w 275"/>
              <a:gd name="T9" fmla="*/ 91 h 340"/>
              <a:gd name="T10" fmla="*/ 227 w 275"/>
              <a:gd name="T11" fmla="*/ 91 h 340"/>
              <a:gd name="T12" fmla="*/ 227 w 275"/>
              <a:gd name="T13" fmla="*/ 57 h 340"/>
              <a:gd name="T14" fmla="*/ 170 w 275"/>
              <a:gd name="T15" fmla="*/ 0 h 340"/>
              <a:gd name="T16" fmla="*/ 137 w 275"/>
              <a:gd name="T17" fmla="*/ 11 h 340"/>
              <a:gd name="T18" fmla="*/ 203 w 275"/>
              <a:gd name="T19" fmla="*/ 91 h 340"/>
              <a:gd name="T20" fmla="*/ 202 w 275"/>
              <a:gd name="T21" fmla="*/ 303 h 340"/>
              <a:gd name="T22" fmla="*/ 239 w 275"/>
              <a:gd name="T23" fmla="*/ 340 h 340"/>
              <a:gd name="T24" fmla="*/ 275 w 275"/>
              <a:gd name="T25" fmla="*/ 303 h 340"/>
              <a:gd name="T26" fmla="*/ 275 w 275"/>
              <a:gd name="T27" fmla="*/ 91 h 340"/>
              <a:gd name="T28" fmla="*/ 0 w 275"/>
              <a:gd name="T29" fmla="*/ 91 h 340"/>
              <a:gd name="T30" fmla="*/ 0 w 275"/>
              <a:gd name="T31" fmla="*/ 303 h 340"/>
              <a:gd name="T32" fmla="*/ 37 w 275"/>
              <a:gd name="T33" fmla="*/ 340 h 340"/>
              <a:gd name="T34" fmla="*/ 239 w 275"/>
              <a:gd name="T35"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 h="340">
                <a:moveTo>
                  <a:pt x="47" y="91"/>
                </a:moveTo>
                <a:cubicBezTo>
                  <a:pt x="47" y="57"/>
                  <a:pt x="47" y="57"/>
                  <a:pt x="47" y="57"/>
                </a:cubicBezTo>
                <a:cubicBezTo>
                  <a:pt x="47" y="26"/>
                  <a:pt x="72" y="0"/>
                  <a:pt x="104" y="0"/>
                </a:cubicBezTo>
                <a:cubicBezTo>
                  <a:pt x="135" y="0"/>
                  <a:pt x="161" y="26"/>
                  <a:pt x="161" y="57"/>
                </a:cubicBezTo>
                <a:cubicBezTo>
                  <a:pt x="161" y="91"/>
                  <a:pt x="161" y="91"/>
                  <a:pt x="161" y="91"/>
                </a:cubicBezTo>
                <a:moveTo>
                  <a:pt x="227" y="91"/>
                </a:moveTo>
                <a:cubicBezTo>
                  <a:pt x="227" y="57"/>
                  <a:pt x="227" y="57"/>
                  <a:pt x="227" y="57"/>
                </a:cubicBezTo>
                <a:cubicBezTo>
                  <a:pt x="227" y="26"/>
                  <a:pt x="202" y="0"/>
                  <a:pt x="170" y="0"/>
                </a:cubicBezTo>
                <a:cubicBezTo>
                  <a:pt x="159" y="0"/>
                  <a:pt x="146" y="6"/>
                  <a:pt x="137" y="11"/>
                </a:cubicBezTo>
                <a:moveTo>
                  <a:pt x="203" y="91"/>
                </a:moveTo>
                <a:cubicBezTo>
                  <a:pt x="202" y="303"/>
                  <a:pt x="202" y="303"/>
                  <a:pt x="202" y="303"/>
                </a:cubicBezTo>
                <a:cubicBezTo>
                  <a:pt x="202" y="323"/>
                  <a:pt x="219" y="340"/>
                  <a:pt x="239" y="340"/>
                </a:cubicBezTo>
                <a:cubicBezTo>
                  <a:pt x="259" y="340"/>
                  <a:pt x="275" y="323"/>
                  <a:pt x="275" y="303"/>
                </a:cubicBezTo>
                <a:cubicBezTo>
                  <a:pt x="275" y="91"/>
                  <a:pt x="275" y="91"/>
                  <a:pt x="275" y="91"/>
                </a:cubicBezTo>
                <a:cubicBezTo>
                  <a:pt x="0" y="91"/>
                  <a:pt x="0" y="91"/>
                  <a:pt x="0" y="91"/>
                </a:cubicBezTo>
                <a:cubicBezTo>
                  <a:pt x="0" y="303"/>
                  <a:pt x="0" y="303"/>
                  <a:pt x="0" y="303"/>
                </a:cubicBezTo>
                <a:cubicBezTo>
                  <a:pt x="0" y="323"/>
                  <a:pt x="17" y="340"/>
                  <a:pt x="37" y="340"/>
                </a:cubicBezTo>
                <a:cubicBezTo>
                  <a:pt x="239" y="340"/>
                  <a:pt x="239" y="340"/>
                  <a:pt x="239" y="34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24" name="chip" title="Icon of a computer chip">
            <a:extLst>
              <a:ext uri="{FF2B5EF4-FFF2-40B4-BE49-F238E27FC236}">
                <a16:creationId xmlns:a16="http://schemas.microsoft.com/office/drawing/2014/main" id="{4C920F39-649F-4DDE-9083-803DC34BF6A7}"/>
              </a:ext>
            </a:extLst>
          </p:cNvPr>
          <p:cNvSpPr>
            <a:spLocks noChangeAspect="1" noEditPoints="1"/>
          </p:cNvSpPr>
          <p:nvPr/>
        </p:nvSpPr>
        <p:spPr bwMode="auto">
          <a:xfrm>
            <a:off x="2678314" y="2846500"/>
            <a:ext cx="358356" cy="365760"/>
          </a:xfrm>
          <a:custGeom>
            <a:avLst/>
            <a:gdLst>
              <a:gd name="T0" fmla="*/ 267 w 334"/>
              <a:gd name="T1" fmla="*/ 298 h 341"/>
              <a:gd name="T2" fmla="*/ 60 w 334"/>
              <a:gd name="T3" fmla="*/ 298 h 341"/>
              <a:gd name="T4" fmla="*/ 36 w 334"/>
              <a:gd name="T5" fmla="*/ 273 h 341"/>
              <a:gd name="T6" fmla="*/ 36 w 334"/>
              <a:gd name="T7" fmla="*/ 61 h 341"/>
              <a:gd name="T8" fmla="*/ 60 w 334"/>
              <a:gd name="T9" fmla="*/ 36 h 341"/>
              <a:gd name="T10" fmla="*/ 267 w 334"/>
              <a:gd name="T11" fmla="*/ 36 h 341"/>
              <a:gd name="T12" fmla="*/ 291 w 334"/>
              <a:gd name="T13" fmla="*/ 61 h 341"/>
              <a:gd name="T14" fmla="*/ 291 w 334"/>
              <a:gd name="T15" fmla="*/ 273 h 341"/>
              <a:gd name="T16" fmla="*/ 267 w 334"/>
              <a:gd name="T17" fmla="*/ 298 h 341"/>
              <a:gd name="T18" fmla="*/ 78 w 334"/>
              <a:gd name="T19" fmla="*/ 36 h 341"/>
              <a:gd name="T20" fmla="*/ 78 w 334"/>
              <a:gd name="T21" fmla="*/ 0 h 341"/>
              <a:gd name="T22" fmla="*/ 121 w 334"/>
              <a:gd name="T23" fmla="*/ 36 h 341"/>
              <a:gd name="T24" fmla="*/ 121 w 334"/>
              <a:gd name="T25" fmla="*/ 0 h 341"/>
              <a:gd name="T26" fmla="*/ 163 w 334"/>
              <a:gd name="T27" fmla="*/ 0 h 341"/>
              <a:gd name="T28" fmla="*/ 163 w 334"/>
              <a:gd name="T29" fmla="*/ 36 h 341"/>
              <a:gd name="T30" fmla="*/ 206 w 334"/>
              <a:gd name="T31" fmla="*/ 0 h 341"/>
              <a:gd name="T32" fmla="*/ 206 w 334"/>
              <a:gd name="T33" fmla="*/ 36 h 341"/>
              <a:gd name="T34" fmla="*/ 256 w 334"/>
              <a:gd name="T35" fmla="*/ 0 h 341"/>
              <a:gd name="T36" fmla="*/ 256 w 334"/>
              <a:gd name="T37" fmla="*/ 36 h 341"/>
              <a:gd name="T38" fmla="*/ 334 w 334"/>
              <a:gd name="T39" fmla="*/ 78 h 341"/>
              <a:gd name="T40" fmla="*/ 291 w 334"/>
              <a:gd name="T41" fmla="*/ 78 h 341"/>
              <a:gd name="T42" fmla="*/ 334 w 334"/>
              <a:gd name="T43" fmla="*/ 121 h 341"/>
              <a:gd name="T44" fmla="*/ 291 w 334"/>
              <a:gd name="T45" fmla="*/ 121 h 341"/>
              <a:gd name="T46" fmla="*/ 334 w 334"/>
              <a:gd name="T47" fmla="*/ 163 h 341"/>
              <a:gd name="T48" fmla="*/ 291 w 334"/>
              <a:gd name="T49" fmla="*/ 163 h 341"/>
              <a:gd name="T50" fmla="*/ 334 w 334"/>
              <a:gd name="T51" fmla="*/ 213 h 341"/>
              <a:gd name="T52" fmla="*/ 291 w 334"/>
              <a:gd name="T53" fmla="*/ 213 h 341"/>
              <a:gd name="T54" fmla="*/ 334 w 334"/>
              <a:gd name="T55" fmla="*/ 256 h 341"/>
              <a:gd name="T56" fmla="*/ 291 w 334"/>
              <a:gd name="T57" fmla="*/ 256 h 341"/>
              <a:gd name="T58" fmla="*/ 36 w 334"/>
              <a:gd name="T59" fmla="*/ 78 h 341"/>
              <a:gd name="T60" fmla="*/ 0 w 334"/>
              <a:gd name="T61" fmla="*/ 78 h 341"/>
              <a:gd name="T62" fmla="*/ 36 w 334"/>
              <a:gd name="T63" fmla="*/ 121 h 341"/>
              <a:gd name="T64" fmla="*/ 0 w 334"/>
              <a:gd name="T65" fmla="*/ 121 h 341"/>
              <a:gd name="T66" fmla="*/ 36 w 334"/>
              <a:gd name="T67" fmla="*/ 163 h 341"/>
              <a:gd name="T68" fmla="*/ 0 w 334"/>
              <a:gd name="T69" fmla="*/ 163 h 341"/>
              <a:gd name="T70" fmla="*/ 36 w 334"/>
              <a:gd name="T71" fmla="*/ 213 h 341"/>
              <a:gd name="T72" fmla="*/ 0 w 334"/>
              <a:gd name="T73" fmla="*/ 213 h 341"/>
              <a:gd name="T74" fmla="*/ 36 w 334"/>
              <a:gd name="T75" fmla="*/ 256 h 341"/>
              <a:gd name="T76" fmla="*/ 0 w 334"/>
              <a:gd name="T77" fmla="*/ 256 h 341"/>
              <a:gd name="T78" fmla="*/ 78 w 334"/>
              <a:gd name="T79" fmla="*/ 298 h 341"/>
              <a:gd name="T80" fmla="*/ 78 w 334"/>
              <a:gd name="T81" fmla="*/ 341 h 341"/>
              <a:gd name="T82" fmla="*/ 121 w 334"/>
              <a:gd name="T83" fmla="*/ 298 h 341"/>
              <a:gd name="T84" fmla="*/ 121 w 334"/>
              <a:gd name="T85" fmla="*/ 341 h 341"/>
              <a:gd name="T86" fmla="*/ 163 w 334"/>
              <a:gd name="T87" fmla="*/ 341 h 341"/>
              <a:gd name="T88" fmla="*/ 163 w 334"/>
              <a:gd name="T89" fmla="*/ 298 h 341"/>
              <a:gd name="T90" fmla="*/ 206 w 334"/>
              <a:gd name="T91" fmla="*/ 298 h 341"/>
              <a:gd name="T92" fmla="*/ 206 w 334"/>
              <a:gd name="T93" fmla="*/ 341 h 341"/>
              <a:gd name="T94" fmla="*/ 256 w 334"/>
              <a:gd name="T95" fmla="*/ 298 h 341"/>
              <a:gd name="T96" fmla="*/ 256 w 334"/>
              <a:gd name="T97" fmla="*/ 341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34" h="341">
                <a:moveTo>
                  <a:pt x="267" y="298"/>
                </a:moveTo>
                <a:cubicBezTo>
                  <a:pt x="60" y="298"/>
                  <a:pt x="60" y="298"/>
                  <a:pt x="60" y="298"/>
                </a:cubicBezTo>
                <a:cubicBezTo>
                  <a:pt x="48" y="298"/>
                  <a:pt x="36" y="286"/>
                  <a:pt x="36" y="273"/>
                </a:cubicBezTo>
                <a:cubicBezTo>
                  <a:pt x="36" y="61"/>
                  <a:pt x="36" y="61"/>
                  <a:pt x="36" y="61"/>
                </a:cubicBezTo>
                <a:cubicBezTo>
                  <a:pt x="36" y="45"/>
                  <a:pt x="48" y="36"/>
                  <a:pt x="60" y="36"/>
                </a:cubicBezTo>
                <a:cubicBezTo>
                  <a:pt x="267" y="36"/>
                  <a:pt x="267" y="36"/>
                  <a:pt x="267" y="36"/>
                </a:cubicBezTo>
                <a:cubicBezTo>
                  <a:pt x="282" y="36"/>
                  <a:pt x="291" y="45"/>
                  <a:pt x="291" y="61"/>
                </a:cubicBezTo>
                <a:cubicBezTo>
                  <a:pt x="291" y="273"/>
                  <a:pt x="291" y="273"/>
                  <a:pt x="291" y="273"/>
                </a:cubicBezTo>
                <a:cubicBezTo>
                  <a:pt x="291" y="286"/>
                  <a:pt x="282" y="298"/>
                  <a:pt x="267" y="298"/>
                </a:cubicBezTo>
                <a:close/>
                <a:moveTo>
                  <a:pt x="78" y="36"/>
                </a:moveTo>
                <a:cubicBezTo>
                  <a:pt x="78" y="0"/>
                  <a:pt x="78" y="0"/>
                  <a:pt x="78" y="0"/>
                </a:cubicBezTo>
                <a:moveTo>
                  <a:pt x="121" y="36"/>
                </a:moveTo>
                <a:cubicBezTo>
                  <a:pt x="121" y="0"/>
                  <a:pt x="121" y="0"/>
                  <a:pt x="121" y="0"/>
                </a:cubicBezTo>
                <a:moveTo>
                  <a:pt x="163" y="0"/>
                </a:moveTo>
                <a:cubicBezTo>
                  <a:pt x="163" y="36"/>
                  <a:pt x="163" y="36"/>
                  <a:pt x="163" y="36"/>
                </a:cubicBezTo>
                <a:moveTo>
                  <a:pt x="206" y="0"/>
                </a:moveTo>
                <a:cubicBezTo>
                  <a:pt x="206" y="36"/>
                  <a:pt x="206" y="36"/>
                  <a:pt x="206" y="36"/>
                </a:cubicBezTo>
                <a:moveTo>
                  <a:pt x="256" y="0"/>
                </a:moveTo>
                <a:cubicBezTo>
                  <a:pt x="256" y="36"/>
                  <a:pt x="256" y="36"/>
                  <a:pt x="256" y="36"/>
                </a:cubicBezTo>
                <a:moveTo>
                  <a:pt x="334" y="78"/>
                </a:moveTo>
                <a:cubicBezTo>
                  <a:pt x="291" y="78"/>
                  <a:pt x="291" y="78"/>
                  <a:pt x="291" y="78"/>
                </a:cubicBezTo>
                <a:moveTo>
                  <a:pt x="334" y="121"/>
                </a:moveTo>
                <a:cubicBezTo>
                  <a:pt x="291" y="121"/>
                  <a:pt x="291" y="121"/>
                  <a:pt x="291" y="121"/>
                </a:cubicBezTo>
                <a:moveTo>
                  <a:pt x="334" y="163"/>
                </a:moveTo>
                <a:cubicBezTo>
                  <a:pt x="291" y="163"/>
                  <a:pt x="291" y="163"/>
                  <a:pt x="291" y="163"/>
                </a:cubicBezTo>
                <a:moveTo>
                  <a:pt x="334" y="213"/>
                </a:moveTo>
                <a:cubicBezTo>
                  <a:pt x="291" y="213"/>
                  <a:pt x="291" y="213"/>
                  <a:pt x="291" y="213"/>
                </a:cubicBezTo>
                <a:moveTo>
                  <a:pt x="334" y="256"/>
                </a:moveTo>
                <a:cubicBezTo>
                  <a:pt x="291" y="256"/>
                  <a:pt x="291" y="256"/>
                  <a:pt x="291" y="256"/>
                </a:cubicBezTo>
                <a:moveTo>
                  <a:pt x="36" y="78"/>
                </a:moveTo>
                <a:cubicBezTo>
                  <a:pt x="0" y="78"/>
                  <a:pt x="0" y="78"/>
                  <a:pt x="0" y="78"/>
                </a:cubicBezTo>
                <a:moveTo>
                  <a:pt x="36" y="121"/>
                </a:moveTo>
                <a:cubicBezTo>
                  <a:pt x="0" y="121"/>
                  <a:pt x="0" y="121"/>
                  <a:pt x="0" y="121"/>
                </a:cubicBezTo>
                <a:moveTo>
                  <a:pt x="36" y="163"/>
                </a:moveTo>
                <a:cubicBezTo>
                  <a:pt x="0" y="163"/>
                  <a:pt x="0" y="163"/>
                  <a:pt x="0" y="163"/>
                </a:cubicBezTo>
                <a:moveTo>
                  <a:pt x="36" y="213"/>
                </a:moveTo>
                <a:cubicBezTo>
                  <a:pt x="0" y="213"/>
                  <a:pt x="0" y="213"/>
                  <a:pt x="0" y="213"/>
                </a:cubicBezTo>
                <a:moveTo>
                  <a:pt x="36" y="256"/>
                </a:moveTo>
                <a:cubicBezTo>
                  <a:pt x="0" y="256"/>
                  <a:pt x="0" y="256"/>
                  <a:pt x="0" y="256"/>
                </a:cubicBezTo>
                <a:moveTo>
                  <a:pt x="78" y="298"/>
                </a:moveTo>
                <a:cubicBezTo>
                  <a:pt x="78" y="341"/>
                  <a:pt x="78" y="341"/>
                  <a:pt x="78" y="341"/>
                </a:cubicBezTo>
                <a:moveTo>
                  <a:pt x="121" y="298"/>
                </a:moveTo>
                <a:cubicBezTo>
                  <a:pt x="121" y="341"/>
                  <a:pt x="121" y="341"/>
                  <a:pt x="121" y="341"/>
                </a:cubicBezTo>
                <a:moveTo>
                  <a:pt x="163" y="341"/>
                </a:moveTo>
                <a:cubicBezTo>
                  <a:pt x="163" y="298"/>
                  <a:pt x="163" y="298"/>
                  <a:pt x="163" y="298"/>
                </a:cubicBezTo>
                <a:moveTo>
                  <a:pt x="206" y="298"/>
                </a:moveTo>
                <a:cubicBezTo>
                  <a:pt x="206" y="341"/>
                  <a:pt x="206" y="341"/>
                  <a:pt x="206" y="341"/>
                </a:cubicBezTo>
                <a:moveTo>
                  <a:pt x="256" y="298"/>
                </a:moveTo>
                <a:cubicBezTo>
                  <a:pt x="256" y="341"/>
                  <a:pt x="256" y="341"/>
                  <a:pt x="256" y="34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36" name="Broadcasting_F1B5" title="Icon of a communication dish with signal lines">
            <a:extLst>
              <a:ext uri="{FF2B5EF4-FFF2-40B4-BE49-F238E27FC236}">
                <a16:creationId xmlns:a16="http://schemas.microsoft.com/office/drawing/2014/main" id="{3148AE23-0ECB-43FE-859A-05EE74573521}"/>
              </a:ext>
            </a:extLst>
          </p:cNvPr>
          <p:cNvSpPr>
            <a:spLocks noChangeAspect="1" noEditPoints="1"/>
          </p:cNvSpPr>
          <p:nvPr/>
        </p:nvSpPr>
        <p:spPr bwMode="auto">
          <a:xfrm>
            <a:off x="3634817" y="2846500"/>
            <a:ext cx="365590" cy="365760"/>
          </a:xfrm>
          <a:custGeom>
            <a:avLst/>
            <a:gdLst>
              <a:gd name="T0" fmla="*/ 1786 w 3913"/>
              <a:gd name="T1" fmla="*/ 2127 h 3913"/>
              <a:gd name="T2" fmla="*/ 2198 w 3913"/>
              <a:gd name="T3" fmla="*/ 1715 h 3913"/>
              <a:gd name="T4" fmla="*/ 2286 w 3913"/>
              <a:gd name="T5" fmla="*/ 1502 h 3913"/>
              <a:gd name="T6" fmla="*/ 2161 w 3913"/>
              <a:gd name="T7" fmla="*/ 1627 h 3913"/>
              <a:gd name="T8" fmla="*/ 2286 w 3913"/>
              <a:gd name="T9" fmla="*/ 1752 h 3913"/>
              <a:gd name="T10" fmla="*/ 2411 w 3913"/>
              <a:gd name="T11" fmla="*/ 1627 h 3913"/>
              <a:gd name="T12" fmla="*/ 2286 w 3913"/>
              <a:gd name="T13" fmla="*/ 1502 h 3913"/>
              <a:gd name="T14" fmla="*/ 3162 w 3913"/>
              <a:gd name="T15" fmla="*/ 1877 h 3913"/>
              <a:gd name="T16" fmla="*/ 2036 w 3913"/>
              <a:gd name="T17" fmla="*/ 751 h 3913"/>
              <a:gd name="T18" fmla="*/ 3913 w 3913"/>
              <a:gd name="T19" fmla="*/ 1877 h 3913"/>
              <a:gd name="T20" fmla="*/ 2036 w 3913"/>
              <a:gd name="T21" fmla="*/ 0 h 3913"/>
              <a:gd name="T22" fmla="*/ 636 w 3913"/>
              <a:gd name="T23" fmla="*/ 977 h 3913"/>
              <a:gd name="T24" fmla="*/ 636 w 3913"/>
              <a:gd name="T25" fmla="*/ 3277 h 3913"/>
              <a:gd name="T26" fmla="*/ 2936 w 3913"/>
              <a:gd name="T27" fmla="*/ 3277 h 3913"/>
              <a:gd name="T28" fmla="*/ 636 w 3913"/>
              <a:gd name="T29" fmla="*/ 977 h 3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13" h="3913">
                <a:moveTo>
                  <a:pt x="1786" y="2127"/>
                </a:moveTo>
                <a:cubicBezTo>
                  <a:pt x="2198" y="1715"/>
                  <a:pt x="2198" y="1715"/>
                  <a:pt x="2198" y="1715"/>
                </a:cubicBezTo>
                <a:moveTo>
                  <a:pt x="2286" y="1502"/>
                </a:moveTo>
                <a:cubicBezTo>
                  <a:pt x="2217" y="1502"/>
                  <a:pt x="2161" y="1558"/>
                  <a:pt x="2161" y="1627"/>
                </a:cubicBezTo>
                <a:cubicBezTo>
                  <a:pt x="2161" y="1696"/>
                  <a:pt x="2217" y="1752"/>
                  <a:pt x="2286" y="1752"/>
                </a:cubicBezTo>
                <a:cubicBezTo>
                  <a:pt x="2355" y="1752"/>
                  <a:pt x="2411" y="1696"/>
                  <a:pt x="2411" y="1627"/>
                </a:cubicBezTo>
                <a:cubicBezTo>
                  <a:pt x="2411" y="1558"/>
                  <a:pt x="2355" y="1502"/>
                  <a:pt x="2286" y="1502"/>
                </a:cubicBezTo>
                <a:close/>
                <a:moveTo>
                  <a:pt x="3162" y="1877"/>
                </a:moveTo>
                <a:cubicBezTo>
                  <a:pt x="3162" y="1255"/>
                  <a:pt x="2658" y="751"/>
                  <a:pt x="2036" y="751"/>
                </a:cubicBezTo>
                <a:moveTo>
                  <a:pt x="3913" y="1877"/>
                </a:moveTo>
                <a:cubicBezTo>
                  <a:pt x="3913" y="840"/>
                  <a:pt x="3073" y="0"/>
                  <a:pt x="2036" y="0"/>
                </a:cubicBezTo>
                <a:moveTo>
                  <a:pt x="636" y="977"/>
                </a:moveTo>
                <a:cubicBezTo>
                  <a:pt x="0" y="1612"/>
                  <a:pt x="0" y="2642"/>
                  <a:pt x="636" y="3277"/>
                </a:cubicBezTo>
                <a:cubicBezTo>
                  <a:pt x="1271" y="3913"/>
                  <a:pt x="2301" y="3913"/>
                  <a:pt x="2936" y="3277"/>
                </a:cubicBezTo>
                <a:lnTo>
                  <a:pt x="636" y="97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7" name="Airplane_E709" title="Icon of an airplane">
            <a:extLst>
              <a:ext uri="{FF2B5EF4-FFF2-40B4-BE49-F238E27FC236}">
                <a16:creationId xmlns:a16="http://schemas.microsoft.com/office/drawing/2014/main" id="{C3AA6F14-C244-4AA5-99EB-6727E6CE601E}"/>
              </a:ext>
            </a:extLst>
          </p:cNvPr>
          <p:cNvSpPr>
            <a:spLocks noChangeAspect="1"/>
          </p:cNvSpPr>
          <p:nvPr/>
        </p:nvSpPr>
        <p:spPr bwMode="auto">
          <a:xfrm>
            <a:off x="4597241" y="2846500"/>
            <a:ext cx="360982" cy="365760"/>
          </a:xfrm>
          <a:custGeom>
            <a:avLst/>
            <a:gdLst>
              <a:gd name="T0" fmla="*/ 1002 w 3707"/>
              <a:gd name="T1" fmla="*/ 3755 h 3755"/>
              <a:gd name="T2" fmla="*/ 1502 w 3707"/>
              <a:gd name="T3" fmla="*/ 2253 h 3755"/>
              <a:gd name="T4" fmla="*/ 751 w 3707"/>
              <a:gd name="T5" fmla="*/ 2253 h 3755"/>
              <a:gd name="T6" fmla="*/ 625 w 3707"/>
              <a:gd name="T7" fmla="*/ 2503 h 3755"/>
              <a:gd name="T8" fmla="*/ 0 w 3707"/>
              <a:gd name="T9" fmla="*/ 2503 h 3755"/>
              <a:gd name="T10" fmla="*/ 209 w 3707"/>
              <a:gd name="T11" fmla="*/ 1877 h 3755"/>
              <a:gd name="T12" fmla="*/ 0 w 3707"/>
              <a:gd name="T13" fmla="*/ 1251 h 3755"/>
              <a:gd name="T14" fmla="*/ 625 w 3707"/>
              <a:gd name="T15" fmla="*/ 1251 h 3755"/>
              <a:gd name="T16" fmla="*/ 751 w 3707"/>
              <a:gd name="T17" fmla="*/ 1502 h 3755"/>
              <a:gd name="T18" fmla="*/ 1502 w 3707"/>
              <a:gd name="T19" fmla="*/ 1502 h 3755"/>
              <a:gd name="T20" fmla="*/ 1002 w 3707"/>
              <a:gd name="T21" fmla="*/ 0 h 3755"/>
              <a:gd name="T22" fmla="*/ 1627 w 3707"/>
              <a:gd name="T23" fmla="*/ 0 h 3755"/>
              <a:gd name="T24" fmla="*/ 2378 w 3707"/>
              <a:gd name="T25" fmla="*/ 1502 h 3755"/>
              <a:gd name="T26" fmla="*/ 3331 w 3707"/>
              <a:gd name="T27" fmla="*/ 1502 h 3755"/>
              <a:gd name="T28" fmla="*/ 3707 w 3707"/>
              <a:gd name="T29" fmla="*/ 1877 h 3755"/>
              <a:gd name="T30" fmla="*/ 3331 w 3707"/>
              <a:gd name="T31" fmla="*/ 2253 h 3755"/>
              <a:gd name="T32" fmla="*/ 2378 w 3707"/>
              <a:gd name="T33" fmla="*/ 2253 h 3755"/>
              <a:gd name="T34" fmla="*/ 1627 w 3707"/>
              <a:gd name="T35" fmla="*/ 3755 h 3755"/>
              <a:gd name="T36" fmla="*/ 1002 w 3707"/>
              <a:gd name="T37" fmla="*/ 3755 h 3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07" h="3755">
                <a:moveTo>
                  <a:pt x="1002" y="3755"/>
                </a:moveTo>
                <a:cubicBezTo>
                  <a:pt x="1502" y="2253"/>
                  <a:pt x="1502" y="2253"/>
                  <a:pt x="1502" y="2253"/>
                </a:cubicBezTo>
                <a:cubicBezTo>
                  <a:pt x="751" y="2253"/>
                  <a:pt x="751" y="2253"/>
                  <a:pt x="751" y="2253"/>
                </a:cubicBezTo>
                <a:cubicBezTo>
                  <a:pt x="625" y="2503"/>
                  <a:pt x="625" y="2503"/>
                  <a:pt x="625" y="2503"/>
                </a:cubicBezTo>
                <a:cubicBezTo>
                  <a:pt x="0" y="2503"/>
                  <a:pt x="0" y="2503"/>
                  <a:pt x="0" y="2503"/>
                </a:cubicBezTo>
                <a:cubicBezTo>
                  <a:pt x="209" y="1877"/>
                  <a:pt x="209" y="1877"/>
                  <a:pt x="209" y="1877"/>
                </a:cubicBezTo>
                <a:cubicBezTo>
                  <a:pt x="0" y="1251"/>
                  <a:pt x="0" y="1251"/>
                  <a:pt x="0" y="1251"/>
                </a:cubicBezTo>
                <a:cubicBezTo>
                  <a:pt x="625" y="1251"/>
                  <a:pt x="625" y="1251"/>
                  <a:pt x="625" y="1251"/>
                </a:cubicBezTo>
                <a:cubicBezTo>
                  <a:pt x="751" y="1502"/>
                  <a:pt x="751" y="1502"/>
                  <a:pt x="751" y="1502"/>
                </a:cubicBezTo>
                <a:cubicBezTo>
                  <a:pt x="1502" y="1502"/>
                  <a:pt x="1502" y="1502"/>
                  <a:pt x="1502" y="1502"/>
                </a:cubicBezTo>
                <a:cubicBezTo>
                  <a:pt x="1002" y="0"/>
                  <a:pt x="1002" y="0"/>
                  <a:pt x="1002" y="0"/>
                </a:cubicBezTo>
                <a:cubicBezTo>
                  <a:pt x="1627" y="0"/>
                  <a:pt x="1627" y="0"/>
                  <a:pt x="1627" y="0"/>
                </a:cubicBezTo>
                <a:cubicBezTo>
                  <a:pt x="2378" y="1502"/>
                  <a:pt x="2378" y="1502"/>
                  <a:pt x="2378" y="1502"/>
                </a:cubicBezTo>
                <a:cubicBezTo>
                  <a:pt x="3331" y="1502"/>
                  <a:pt x="3331" y="1502"/>
                  <a:pt x="3331" y="1502"/>
                </a:cubicBezTo>
                <a:cubicBezTo>
                  <a:pt x="3538" y="1502"/>
                  <a:pt x="3707" y="1670"/>
                  <a:pt x="3707" y="1877"/>
                </a:cubicBezTo>
                <a:cubicBezTo>
                  <a:pt x="3707" y="2084"/>
                  <a:pt x="3538" y="2253"/>
                  <a:pt x="3331" y="2253"/>
                </a:cubicBezTo>
                <a:cubicBezTo>
                  <a:pt x="2378" y="2253"/>
                  <a:pt x="2378" y="2253"/>
                  <a:pt x="2378" y="2253"/>
                </a:cubicBezTo>
                <a:cubicBezTo>
                  <a:pt x="1627" y="3755"/>
                  <a:pt x="1627" y="3755"/>
                  <a:pt x="1627" y="3755"/>
                </a:cubicBezTo>
                <a:lnTo>
                  <a:pt x="1002" y="3755"/>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25" name="graduate" title="Icon of a graduation cap">
            <a:extLst>
              <a:ext uri="{FF2B5EF4-FFF2-40B4-BE49-F238E27FC236}">
                <a16:creationId xmlns:a16="http://schemas.microsoft.com/office/drawing/2014/main" id="{606FF38A-9882-4366-AA83-D793E8159195}"/>
              </a:ext>
            </a:extLst>
          </p:cNvPr>
          <p:cNvSpPr>
            <a:spLocks noChangeAspect="1" noEditPoints="1"/>
          </p:cNvSpPr>
          <p:nvPr/>
        </p:nvSpPr>
        <p:spPr bwMode="auto">
          <a:xfrm>
            <a:off x="5524658" y="2846500"/>
            <a:ext cx="426389" cy="365760"/>
          </a:xfrm>
          <a:custGeom>
            <a:avLst/>
            <a:gdLst>
              <a:gd name="T0" fmla="*/ 103 w 312"/>
              <a:gd name="T1" fmla="*/ 32 h 268"/>
              <a:gd name="T2" fmla="*/ 165 w 312"/>
              <a:gd name="T3" fmla="*/ 0 h 268"/>
              <a:gd name="T4" fmla="*/ 312 w 312"/>
              <a:gd name="T5" fmla="*/ 74 h 268"/>
              <a:gd name="T6" fmla="*/ 165 w 312"/>
              <a:gd name="T7" fmla="*/ 147 h 268"/>
              <a:gd name="T8" fmla="*/ 21 w 312"/>
              <a:gd name="T9" fmla="*/ 74 h 268"/>
              <a:gd name="T10" fmla="*/ 103 w 312"/>
              <a:gd name="T11" fmla="*/ 32 h 268"/>
              <a:gd name="T12" fmla="*/ 87 w 312"/>
              <a:gd name="T13" fmla="*/ 108 h 268"/>
              <a:gd name="T14" fmla="*/ 69 w 312"/>
              <a:gd name="T15" fmla="*/ 174 h 268"/>
              <a:gd name="T16" fmla="*/ 165 w 312"/>
              <a:gd name="T17" fmla="*/ 224 h 268"/>
              <a:gd name="T18" fmla="*/ 260 w 312"/>
              <a:gd name="T19" fmla="*/ 174 h 268"/>
              <a:gd name="T20" fmla="*/ 243 w 312"/>
              <a:gd name="T21" fmla="*/ 108 h 268"/>
              <a:gd name="T22" fmla="*/ 53 w 312"/>
              <a:gd name="T23" fmla="*/ 268 h 268"/>
              <a:gd name="T24" fmla="*/ 53 w 312"/>
              <a:gd name="T25" fmla="*/ 226 h 268"/>
              <a:gd name="T26" fmla="*/ 26 w 312"/>
              <a:gd name="T27" fmla="*/ 200 h 268"/>
              <a:gd name="T28" fmla="*/ 26 w 312"/>
              <a:gd name="T29" fmla="*/ 200 h 268"/>
              <a:gd name="T30" fmla="*/ 0 w 312"/>
              <a:gd name="T31" fmla="*/ 226 h 268"/>
              <a:gd name="T32" fmla="*/ 0 w 312"/>
              <a:gd name="T33" fmla="*/ 268 h 268"/>
              <a:gd name="T34" fmla="*/ 53 w 312"/>
              <a:gd name="T35" fmla="*/ 268 h 268"/>
              <a:gd name="T36" fmla="*/ 26 w 312"/>
              <a:gd name="T37" fmla="*/ 77 h 268"/>
              <a:gd name="T38" fmla="*/ 26 w 312"/>
              <a:gd name="T39" fmla="*/ 20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2" h="268">
                <a:moveTo>
                  <a:pt x="103" y="32"/>
                </a:moveTo>
                <a:cubicBezTo>
                  <a:pt x="165" y="0"/>
                  <a:pt x="165" y="0"/>
                  <a:pt x="165" y="0"/>
                </a:cubicBezTo>
                <a:cubicBezTo>
                  <a:pt x="312" y="74"/>
                  <a:pt x="312" y="74"/>
                  <a:pt x="312" y="74"/>
                </a:cubicBezTo>
                <a:cubicBezTo>
                  <a:pt x="165" y="147"/>
                  <a:pt x="165" y="147"/>
                  <a:pt x="165" y="147"/>
                </a:cubicBezTo>
                <a:cubicBezTo>
                  <a:pt x="21" y="74"/>
                  <a:pt x="21" y="74"/>
                  <a:pt x="21" y="74"/>
                </a:cubicBezTo>
                <a:lnTo>
                  <a:pt x="103" y="32"/>
                </a:lnTo>
                <a:close/>
                <a:moveTo>
                  <a:pt x="87" y="108"/>
                </a:moveTo>
                <a:cubicBezTo>
                  <a:pt x="69" y="130"/>
                  <a:pt x="69" y="174"/>
                  <a:pt x="69" y="174"/>
                </a:cubicBezTo>
                <a:cubicBezTo>
                  <a:pt x="165" y="224"/>
                  <a:pt x="165" y="224"/>
                  <a:pt x="165" y="224"/>
                </a:cubicBezTo>
                <a:cubicBezTo>
                  <a:pt x="260" y="174"/>
                  <a:pt x="260" y="174"/>
                  <a:pt x="260" y="174"/>
                </a:cubicBezTo>
                <a:cubicBezTo>
                  <a:pt x="260" y="174"/>
                  <a:pt x="260" y="131"/>
                  <a:pt x="243" y="108"/>
                </a:cubicBezTo>
                <a:moveTo>
                  <a:pt x="53" y="268"/>
                </a:moveTo>
                <a:cubicBezTo>
                  <a:pt x="53" y="226"/>
                  <a:pt x="53" y="226"/>
                  <a:pt x="53" y="226"/>
                </a:cubicBezTo>
                <a:cubicBezTo>
                  <a:pt x="53" y="212"/>
                  <a:pt x="41" y="200"/>
                  <a:pt x="26" y="200"/>
                </a:cubicBezTo>
                <a:cubicBezTo>
                  <a:pt x="26" y="200"/>
                  <a:pt x="26" y="200"/>
                  <a:pt x="26" y="200"/>
                </a:cubicBezTo>
                <a:cubicBezTo>
                  <a:pt x="12" y="200"/>
                  <a:pt x="0" y="212"/>
                  <a:pt x="0" y="226"/>
                </a:cubicBezTo>
                <a:cubicBezTo>
                  <a:pt x="0" y="268"/>
                  <a:pt x="0" y="268"/>
                  <a:pt x="0" y="268"/>
                </a:cubicBezTo>
                <a:lnTo>
                  <a:pt x="53" y="268"/>
                </a:lnTo>
                <a:close/>
                <a:moveTo>
                  <a:pt x="26" y="77"/>
                </a:moveTo>
                <a:cubicBezTo>
                  <a:pt x="26" y="200"/>
                  <a:pt x="26" y="200"/>
                  <a:pt x="26" y="20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35" name="Compare_F057" title="Icon of a counterweight scale">
            <a:extLst>
              <a:ext uri="{FF2B5EF4-FFF2-40B4-BE49-F238E27FC236}">
                <a16:creationId xmlns:a16="http://schemas.microsoft.com/office/drawing/2014/main" id="{71EEAFC1-3ACF-4BAB-9AEC-F7CAE80ADE2D}"/>
              </a:ext>
            </a:extLst>
          </p:cNvPr>
          <p:cNvSpPr>
            <a:spLocks noChangeAspect="1" noEditPoints="1"/>
          </p:cNvSpPr>
          <p:nvPr/>
        </p:nvSpPr>
        <p:spPr bwMode="auto">
          <a:xfrm>
            <a:off x="6520873" y="2846500"/>
            <a:ext cx="354199" cy="365760"/>
          </a:xfrm>
          <a:custGeom>
            <a:avLst/>
            <a:gdLst>
              <a:gd name="T0" fmla="*/ 0 w 3750"/>
              <a:gd name="T1" fmla="*/ 371 h 3871"/>
              <a:gd name="T2" fmla="*/ 3750 w 3750"/>
              <a:gd name="T3" fmla="*/ 371 h 3871"/>
              <a:gd name="T4" fmla="*/ 1874 w 3750"/>
              <a:gd name="T5" fmla="*/ 0 h 3871"/>
              <a:gd name="T6" fmla="*/ 1874 w 3750"/>
              <a:gd name="T7" fmla="*/ 3352 h 3871"/>
              <a:gd name="T8" fmla="*/ 0 w 3750"/>
              <a:gd name="T9" fmla="*/ 1871 h 3871"/>
              <a:gd name="T10" fmla="*/ 1500 w 3750"/>
              <a:gd name="T11" fmla="*/ 1871 h 3871"/>
              <a:gd name="T12" fmla="*/ 2250 w 3750"/>
              <a:gd name="T13" fmla="*/ 1871 h 3871"/>
              <a:gd name="T14" fmla="*/ 3750 w 3750"/>
              <a:gd name="T15" fmla="*/ 1871 h 3871"/>
              <a:gd name="T16" fmla="*/ 250 w 3750"/>
              <a:gd name="T17" fmla="*/ 3871 h 3871"/>
              <a:gd name="T18" fmla="*/ 3500 w 3750"/>
              <a:gd name="T19" fmla="*/ 3871 h 3871"/>
              <a:gd name="T20" fmla="*/ 3116 w 3750"/>
              <a:gd name="T21" fmla="*/ 3869 h 3871"/>
              <a:gd name="T22" fmla="*/ 634 w 3750"/>
              <a:gd name="T23" fmla="*/ 3869 h 3871"/>
              <a:gd name="T24" fmla="*/ 138 w 3750"/>
              <a:gd name="T25" fmla="*/ 1871 h 3871"/>
              <a:gd name="T26" fmla="*/ 750 w 3750"/>
              <a:gd name="T27" fmla="*/ 2371 h 3871"/>
              <a:gd name="T28" fmla="*/ 1362 w 3750"/>
              <a:gd name="T29" fmla="*/ 1872 h 3871"/>
              <a:gd name="T30" fmla="*/ 2388 w 3750"/>
              <a:gd name="T31" fmla="*/ 1871 h 3871"/>
              <a:gd name="T32" fmla="*/ 3000 w 3750"/>
              <a:gd name="T33" fmla="*/ 2371 h 3871"/>
              <a:gd name="T34" fmla="*/ 3612 w 3750"/>
              <a:gd name="T35" fmla="*/ 1872 h 3871"/>
              <a:gd name="T36" fmla="*/ 764 w 3750"/>
              <a:gd name="T37" fmla="*/ 371 h 3871"/>
              <a:gd name="T38" fmla="*/ 736 w 3750"/>
              <a:gd name="T39" fmla="*/ 371 h 3871"/>
              <a:gd name="T40" fmla="*/ 313 w 3750"/>
              <a:gd name="T41" fmla="*/ 1871 h 3871"/>
              <a:gd name="T42" fmla="*/ 1188 w 3750"/>
              <a:gd name="T43" fmla="*/ 1871 h 3871"/>
              <a:gd name="T44" fmla="*/ 764 w 3750"/>
              <a:gd name="T45" fmla="*/ 371 h 3871"/>
              <a:gd name="T46" fmla="*/ 3014 w 3750"/>
              <a:gd name="T47" fmla="*/ 371 h 3871"/>
              <a:gd name="T48" fmla="*/ 2986 w 3750"/>
              <a:gd name="T49" fmla="*/ 371 h 3871"/>
              <a:gd name="T50" fmla="*/ 2563 w 3750"/>
              <a:gd name="T51" fmla="*/ 1871 h 3871"/>
              <a:gd name="T52" fmla="*/ 3438 w 3750"/>
              <a:gd name="T53" fmla="*/ 1871 h 3871"/>
              <a:gd name="T54" fmla="*/ 3014 w 3750"/>
              <a:gd name="T55" fmla="*/ 371 h 3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750" h="3871">
                <a:moveTo>
                  <a:pt x="0" y="371"/>
                </a:moveTo>
                <a:cubicBezTo>
                  <a:pt x="3750" y="371"/>
                  <a:pt x="3750" y="371"/>
                  <a:pt x="3750" y="371"/>
                </a:cubicBezTo>
                <a:moveTo>
                  <a:pt x="1874" y="0"/>
                </a:moveTo>
                <a:cubicBezTo>
                  <a:pt x="1874" y="3352"/>
                  <a:pt x="1874" y="3352"/>
                  <a:pt x="1874" y="3352"/>
                </a:cubicBezTo>
                <a:moveTo>
                  <a:pt x="0" y="1871"/>
                </a:moveTo>
                <a:cubicBezTo>
                  <a:pt x="1500" y="1871"/>
                  <a:pt x="1500" y="1871"/>
                  <a:pt x="1500" y="1871"/>
                </a:cubicBezTo>
                <a:moveTo>
                  <a:pt x="2250" y="1871"/>
                </a:moveTo>
                <a:cubicBezTo>
                  <a:pt x="3750" y="1871"/>
                  <a:pt x="3750" y="1871"/>
                  <a:pt x="3750" y="1871"/>
                </a:cubicBezTo>
                <a:moveTo>
                  <a:pt x="250" y="3871"/>
                </a:moveTo>
                <a:cubicBezTo>
                  <a:pt x="3500" y="3871"/>
                  <a:pt x="3500" y="3871"/>
                  <a:pt x="3500" y="3871"/>
                </a:cubicBezTo>
                <a:moveTo>
                  <a:pt x="3116" y="3869"/>
                </a:moveTo>
                <a:cubicBezTo>
                  <a:pt x="2430" y="3184"/>
                  <a:pt x="1320" y="3184"/>
                  <a:pt x="634" y="3869"/>
                </a:cubicBezTo>
                <a:moveTo>
                  <a:pt x="138" y="1871"/>
                </a:moveTo>
                <a:cubicBezTo>
                  <a:pt x="195" y="2156"/>
                  <a:pt x="448" y="2371"/>
                  <a:pt x="750" y="2371"/>
                </a:cubicBezTo>
                <a:cubicBezTo>
                  <a:pt x="1052" y="2371"/>
                  <a:pt x="1304" y="2157"/>
                  <a:pt x="1362" y="1872"/>
                </a:cubicBezTo>
                <a:moveTo>
                  <a:pt x="2388" y="1871"/>
                </a:moveTo>
                <a:cubicBezTo>
                  <a:pt x="2446" y="2156"/>
                  <a:pt x="2698" y="2371"/>
                  <a:pt x="3000" y="2371"/>
                </a:cubicBezTo>
                <a:cubicBezTo>
                  <a:pt x="3302" y="2371"/>
                  <a:pt x="3554" y="2157"/>
                  <a:pt x="3612" y="1872"/>
                </a:cubicBezTo>
                <a:moveTo>
                  <a:pt x="764" y="371"/>
                </a:moveTo>
                <a:cubicBezTo>
                  <a:pt x="736" y="371"/>
                  <a:pt x="736" y="371"/>
                  <a:pt x="736" y="371"/>
                </a:cubicBezTo>
                <a:cubicBezTo>
                  <a:pt x="313" y="1871"/>
                  <a:pt x="313" y="1871"/>
                  <a:pt x="313" y="1871"/>
                </a:cubicBezTo>
                <a:cubicBezTo>
                  <a:pt x="1188" y="1871"/>
                  <a:pt x="1188" y="1871"/>
                  <a:pt x="1188" y="1871"/>
                </a:cubicBezTo>
                <a:cubicBezTo>
                  <a:pt x="1188" y="1871"/>
                  <a:pt x="791" y="461"/>
                  <a:pt x="764" y="371"/>
                </a:cubicBezTo>
                <a:close/>
                <a:moveTo>
                  <a:pt x="3014" y="371"/>
                </a:moveTo>
                <a:cubicBezTo>
                  <a:pt x="2986" y="371"/>
                  <a:pt x="2986" y="371"/>
                  <a:pt x="2986" y="371"/>
                </a:cubicBezTo>
                <a:cubicBezTo>
                  <a:pt x="2563" y="1871"/>
                  <a:pt x="2563" y="1871"/>
                  <a:pt x="2563" y="1871"/>
                </a:cubicBezTo>
                <a:cubicBezTo>
                  <a:pt x="3438" y="1871"/>
                  <a:pt x="3438" y="1871"/>
                  <a:pt x="3438" y="1871"/>
                </a:cubicBezTo>
                <a:cubicBezTo>
                  <a:pt x="3438" y="1871"/>
                  <a:pt x="3041" y="461"/>
                  <a:pt x="3014" y="371"/>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34" name="Beaker_F196" title="Icon of a scientific flask with liquid in it">
            <a:extLst>
              <a:ext uri="{FF2B5EF4-FFF2-40B4-BE49-F238E27FC236}">
                <a16:creationId xmlns:a16="http://schemas.microsoft.com/office/drawing/2014/main" id="{47284A01-32F7-4584-8458-7FD44ACA9929}"/>
              </a:ext>
            </a:extLst>
          </p:cNvPr>
          <p:cNvSpPr>
            <a:spLocks noChangeAspect="1" noEditPoints="1"/>
          </p:cNvSpPr>
          <p:nvPr/>
        </p:nvSpPr>
        <p:spPr bwMode="auto">
          <a:xfrm>
            <a:off x="7504577" y="2846500"/>
            <a:ext cx="316555" cy="365760"/>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4" name="Table 3">
            <a:extLst>
              <a:ext uri="{FF2B5EF4-FFF2-40B4-BE49-F238E27FC236}">
                <a16:creationId xmlns:a16="http://schemas.microsoft.com/office/drawing/2014/main" id="{81C87DCC-3942-44EB-8CBB-E8A5A56C9C7D}"/>
              </a:ext>
            </a:extLst>
          </p:cNvPr>
          <p:cNvGraphicFramePr>
            <a:graphicFrameLocks noGrp="1"/>
          </p:cNvGraphicFramePr>
          <p:nvPr>
            <p:extLst>
              <p:ext uri="{D42A27DB-BD31-4B8C-83A1-F6EECF244321}">
                <p14:modId xmlns:p14="http://schemas.microsoft.com/office/powerpoint/2010/main" val="4164451602"/>
              </p:ext>
            </p:extLst>
          </p:nvPr>
        </p:nvGraphicFramePr>
        <p:xfrm>
          <a:off x="457192" y="3301602"/>
          <a:ext cx="11521704" cy="1828800"/>
        </p:xfrm>
        <a:graphic>
          <a:graphicData uri="http://schemas.openxmlformats.org/drawingml/2006/table">
            <a:tbl>
              <a:tblPr firstRow="1">
                <a:tableStyleId>{5C22544A-7EE6-4342-B048-85BDC9FD1C3A}</a:tableStyleId>
              </a:tblPr>
              <a:tblGrid>
                <a:gridCol w="960142">
                  <a:extLst>
                    <a:ext uri="{9D8B030D-6E8A-4147-A177-3AD203B41FA5}">
                      <a16:colId xmlns:a16="http://schemas.microsoft.com/office/drawing/2014/main" val="3545333302"/>
                    </a:ext>
                  </a:extLst>
                </a:gridCol>
                <a:gridCol w="960142">
                  <a:extLst>
                    <a:ext uri="{9D8B030D-6E8A-4147-A177-3AD203B41FA5}">
                      <a16:colId xmlns:a16="http://schemas.microsoft.com/office/drawing/2014/main" val="2085789621"/>
                    </a:ext>
                  </a:extLst>
                </a:gridCol>
                <a:gridCol w="960142">
                  <a:extLst>
                    <a:ext uri="{9D8B030D-6E8A-4147-A177-3AD203B41FA5}">
                      <a16:colId xmlns:a16="http://schemas.microsoft.com/office/drawing/2014/main" val="1781478402"/>
                    </a:ext>
                  </a:extLst>
                </a:gridCol>
                <a:gridCol w="960142">
                  <a:extLst>
                    <a:ext uri="{9D8B030D-6E8A-4147-A177-3AD203B41FA5}">
                      <a16:colId xmlns:a16="http://schemas.microsoft.com/office/drawing/2014/main" val="866376207"/>
                    </a:ext>
                  </a:extLst>
                </a:gridCol>
                <a:gridCol w="960142">
                  <a:extLst>
                    <a:ext uri="{9D8B030D-6E8A-4147-A177-3AD203B41FA5}">
                      <a16:colId xmlns:a16="http://schemas.microsoft.com/office/drawing/2014/main" val="1958708367"/>
                    </a:ext>
                  </a:extLst>
                </a:gridCol>
                <a:gridCol w="960142">
                  <a:extLst>
                    <a:ext uri="{9D8B030D-6E8A-4147-A177-3AD203B41FA5}">
                      <a16:colId xmlns:a16="http://schemas.microsoft.com/office/drawing/2014/main" val="868269742"/>
                    </a:ext>
                  </a:extLst>
                </a:gridCol>
                <a:gridCol w="960142">
                  <a:extLst>
                    <a:ext uri="{9D8B030D-6E8A-4147-A177-3AD203B41FA5}">
                      <a16:colId xmlns:a16="http://schemas.microsoft.com/office/drawing/2014/main" val="2574187171"/>
                    </a:ext>
                  </a:extLst>
                </a:gridCol>
                <a:gridCol w="960142">
                  <a:extLst>
                    <a:ext uri="{9D8B030D-6E8A-4147-A177-3AD203B41FA5}">
                      <a16:colId xmlns:a16="http://schemas.microsoft.com/office/drawing/2014/main" val="1633163628"/>
                    </a:ext>
                  </a:extLst>
                </a:gridCol>
                <a:gridCol w="960142">
                  <a:extLst>
                    <a:ext uri="{9D8B030D-6E8A-4147-A177-3AD203B41FA5}">
                      <a16:colId xmlns:a16="http://schemas.microsoft.com/office/drawing/2014/main" val="984020324"/>
                    </a:ext>
                  </a:extLst>
                </a:gridCol>
                <a:gridCol w="960142">
                  <a:extLst>
                    <a:ext uri="{9D8B030D-6E8A-4147-A177-3AD203B41FA5}">
                      <a16:colId xmlns:a16="http://schemas.microsoft.com/office/drawing/2014/main" val="1478484229"/>
                    </a:ext>
                  </a:extLst>
                </a:gridCol>
                <a:gridCol w="960142">
                  <a:extLst>
                    <a:ext uri="{9D8B030D-6E8A-4147-A177-3AD203B41FA5}">
                      <a16:colId xmlns:a16="http://schemas.microsoft.com/office/drawing/2014/main" val="3614713011"/>
                    </a:ext>
                  </a:extLst>
                </a:gridCol>
                <a:gridCol w="960142">
                  <a:extLst>
                    <a:ext uri="{9D8B030D-6E8A-4147-A177-3AD203B41FA5}">
                      <a16:colId xmlns:a16="http://schemas.microsoft.com/office/drawing/2014/main" val="1904622046"/>
                    </a:ext>
                  </a:extLst>
                </a:gridCol>
              </a:tblGrid>
              <a:tr h="914400">
                <a:tc gridSpan="12">
                  <a:txBody>
                    <a:bodyPr/>
                    <a:lstStyle/>
                    <a:p>
                      <a:r>
                        <a:rPr lang="en-US" sz="1000" b="1" kern="1200" cap="none" spc="50" baseline="0" dirty="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MAPS  /  LOCATION</a:t>
                      </a:r>
                      <a:endParaRPr lang="en-US" sz="900" b="0" i="1"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4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dirty="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dirty="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400">
                <a:tc>
                  <a:txBody>
                    <a:bodyPr/>
                    <a:lstStyle/>
                    <a:p>
                      <a:pPr marL="0" algn="l" defTabSz="932742" rtl="0" eaLnBrk="1" latinLnBrk="0" hangingPunct="1">
                        <a:lnSpc>
                          <a:spcPct val="90000"/>
                        </a:lnSpc>
                      </a:pPr>
                      <a:r>
                        <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Globe, global, earth</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Globe, global, earth</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Navigation, GPS, POI, location, map</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Map, location, GPS, directions, navigation</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Navigation, GPS, POI, location, map</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Map, location, route, </a:t>
                      </a:r>
                      <a:r>
                        <a:rPr kumimoji="0" lang="en-US" sz="600" b="0" i="0" u="none" strike="noStrike" kern="1200" cap="none" spc="-2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quest, destination, journey</a:t>
                      </a:r>
                      <a:endParaRPr lang="en-US" sz="600" kern="1200" spc="-20" baseline="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Download map, receive location</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30" name="globe_2" title="Icon of a sphere made of lines">
            <a:extLst>
              <a:ext uri="{FF2B5EF4-FFF2-40B4-BE49-F238E27FC236}">
                <a16:creationId xmlns:a16="http://schemas.microsoft.com/office/drawing/2014/main" id="{2BBA021C-05A8-4E50-BBA7-CED56217E895}"/>
              </a:ext>
            </a:extLst>
          </p:cNvPr>
          <p:cNvSpPr>
            <a:spLocks noChangeAspect="1" noEditPoints="1"/>
          </p:cNvSpPr>
          <p:nvPr/>
        </p:nvSpPr>
        <p:spPr bwMode="auto">
          <a:xfrm>
            <a:off x="754372" y="4359421"/>
            <a:ext cx="365760" cy="365760"/>
          </a:xfrm>
          <a:custGeom>
            <a:avLst/>
            <a:gdLst>
              <a:gd name="T0" fmla="*/ 0 w 335"/>
              <a:gd name="T1" fmla="*/ 168 h 335"/>
              <a:gd name="T2" fmla="*/ 168 w 335"/>
              <a:gd name="T3" fmla="*/ 0 h 335"/>
              <a:gd name="T4" fmla="*/ 335 w 335"/>
              <a:gd name="T5" fmla="*/ 168 h 335"/>
              <a:gd name="T6" fmla="*/ 168 w 335"/>
              <a:gd name="T7" fmla="*/ 335 h 335"/>
              <a:gd name="T8" fmla="*/ 0 w 335"/>
              <a:gd name="T9" fmla="*/ 168 h 335"/>
              <a:gd name="T10" fmla="*/ 168 w 335"/>
              <a:gd name="T11" fmla="*/ 335 h 335"/>
              <a:gd name="T12" fmla="*/ 253 w 335"/>
              <a:gd name="T13" fmla="*/ 168 h 335"/>
              <a:gd name="T14" fmla="*/ 168 w 335"/>
              <a:gd name="T15" fmla="*/ 0 h 335"/>
              <a:gd name="T16" fmla="*/ 82 w 335"/>
              <a:gd name="T17" fmla="*/ 168 h 335"/>
              <a:gd name="T18" fmla="*/ 168 w 335"/>
              <a:gd name="T19" fmla="*/ 335 h 335"/>
              <a:gd name="T20" fmla="*/ 8 w 335"/>
              <a:gd name="T21" fmla="*/ 116 h 335"/>
              <a:gd name="T22" fmla="*/ 327 w 335"/>
              <a:gd name="T23" fmla="*/ 116 h 335"/>
              <a:gd name="T24" fmla="*/ 9 w 335"/>
              <a:gd name="T25" fmla="*/ 221 h 335"/>
              <a:gd name="T26" fmla="*/ 326 w 335"/>
              <a:gd name="T27" fmla="*/ 221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5" h="335">
                <a:moveTo>
                  <a:pt x="0" y="168"/>
                </a:moveTo>
                <a:cubicBezTo>
                  <a:pt x="0" y="75"/>
                  <a:pt x="75" y="0"/>
                  <a:pt x="168" y="0"/>
                </a:cubicBezTo>
                <a:cubicBezTo>
                  <a:pt x="260" y="0"/>
                  <a:pt x="335" y="75"/>
                  <a:pt x="335" y="168"/>
                </a:cubicBezTo>
                <a:cubicBezTo>
                  <a:pt x="335" y="260"/>
                  <a:pt x="260" y="335"/>
                  <a:pt x="168" y="335"/>
                </a:cubicBezTo>
                <a:cubicBezTo>
                  <a:pt x="75" y="335"/>
                  <a:pt x="0" y="260"/>
                  <a:pt x="0" y="168"/>
                </a:cubicBezTo>
                <a:close/>
                <a:moveTo>
                  <a:pt x="168" y="335"/>
                </a:moveTo>
                <a:cubicBezTo>
                  <a:pt x="215" y="335"/>
                  <a:pt x="253" y="260"/>
                  <a:pt x="253" y="168"/>
                </a:cubicBezTo>
                <a:cubicBezTo>
                  <a:pt x="253" y="75"/>
                  <a:pt x="215" y="0"/>
                  <a:pt x="168" y="0"/>
                </a:cubicBezTo>
                <a:cubicBezTo>
                  <a:pt x="120" y="0"/>
                  <a:pt x="82" y="75"/>
                  <a:pt x="82" y="168"/>
                </a:cubicBezTo>
                <a:cubicBezTo>
                  <a:pt x="82" y="260"/>
                  <a:pt x="120" y="335"/>
                  <a:pt x="168" y="335"/>
                </a:cubicBezTo>
                <a:close/>
                <a:moveTo>
                  <a:pt x="8" y="116"/>
                </a:moveTo>
                <a:cubicBezTo>
                  <a:pt x="327" y="116"/>
                  <a:pt x="327" y="116"/>
                  <a:pt x="327" y="116"/>
                </a:cubicBezTo>
                <a:moveTo>
                  <a:pt x="9" y="221"/>
                </a:moveTo>
                <a:cubicBezTo>
                  <a:pt x="326" y="221"/>
                  <a:pt x="326" y="221"/>
                  <a:pt x="326" y="221"/>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31" name="globe_4" title="Icon of the earth">
            <a:extLst>
              <a:ext uri="{FF2B5EF4-FFF2-40B4-BE49-F238E27FC236}">
                <a16:creationId xmlns:a16="http://schemas.microsoft.com/office/drawing/2014/main" id="{AD9FC2D7-88C3-46E1-9725-4EE0171583BB}"/>
              </a:ext>
            </a:extLst>
          </p:cNvPr>
          <p:cNvSpPr>
            <a:spLocks noChangeAspect="1" noEditPoints="1"/>
          </p:cNvSpPr>
          <p:nvPr/>
        </p:nvSpPr>
        <p:spPr bwMode="auto">
          <a:xfrm>
            <a:off x="1716760" y="4359421"/>
            <a:ext cx="361225" cy="365760"/>
          </a:xfrm>
          <a:custGeom>
            <a:avLst/>
            <a:gdLst>
              <a:gd name="T0" fmla="*/ 0 w 332"/>
              <a:gd name="T1" fmla="*/ 167 h 333"/>
              <a:gd name="T2" fmla="*/ 36 w 332"/>
              <a:gd name="T3" fmla="*/ 63 h 333"/>
              <a:gd name="T4" fmla="*/ 166 w 332"/>
              <a:gd name="T5" fmla="*/ 0 h 333"/>
              <a:gd name="T6" fmla="*/ 332 w 332"/>
              <a:gd name="T7" fmla="*/ 167 h 333"/>
              <a:gd name="T8" fmla="*/ 166 w 332"/>
              <a:gd name="T9" fmla="*/ 333 h 333"/>
              <a:gd name="T10" fmla="*/ 0 w 332"/>
              <a:gd name="T11" fmla="*/ 167 h 333"/>
              <a:gd name="T12" fmla="*/ 89 w 332"/>
              <a:gd name="T13" fmla="*/ 314 h 333"/>
              <a:gd name="T14" fmla="*/ 102 w 332"/>
              <a:gd name="T15" fmla="*/ 299 h 333"/>
              <a:gd name="T16" fmla="*/ 98 w 332"/>
              <a:gd name="T17" fmla="*/ 272 h 333"/>
              <a:gd name="T18" fmla="*/ 72 w 332"/>
              <a:gd name="T19" fmla="*/ 255 h 333"/>
              <a:gd name="T20" fmla="*/ 38 w 332"/>
              <a:gd name="T21" fmla="*/ 255 h 333"/>
              <a:gd name="T22" fmla="*/ 21 w 332"/>
              <a:gd name="T23" fmla="*/ 217 h 333"/>
              <a:gd name="T24" fmla="*/ 38 w 332"/>
              <a:gd name="T25" fmla="*/ 168 h 333"/>
              <a:gd name="T26" fmla="*/ 58 w 332"/>
              <a:gd name="T27" fmla="*/ 167 h 333"/>
              <a:gd name="T28" fmla="*/ 80 w 332"/>
              <a:gd name="T29" fmla="*/ 193 h 333"/>
              <a:gd name="T30" fmla="*/ 102 w 332"/>
              <a:gd name="T31" fmla="*/ 182 h 333"/>
              <a:gd name="T32" fmla="*/ 93 w 332"/>
              <a:gd name="T33" fmla="*/ 156 h 333"/>
              <a:gd name="T34" fmla="*/ 101 w 332"/>
              <a:gd name="T35" fmla="*/ 124 h 333"/>
              <a:gd name="T36" fmla="*/ 145 w 332"/>
              <a:gd name="T37" fmla="*/ 80 h 333"/>
              <a:gd name="T38" fmla="*/ 119 w 332"/>
              <a:gd name="T39" fmla="*/ 47 h 333"/>
              <a:gd name="T40" fmla="*/ 101 w 332"/>
              <a:gd name="T41" fmla="*/ 68 h 333"/>
              <a:gd name="T42" fmla="*/ 32 w 332"/>
              <a:gd name="T43" fmla="*/ 68 h 333"/>
              <a:gd name="T44" fmla="*/ 251 w 332"/>
              <a:gd name="T45" fmla="*/ 24 h 333"/>
              <a:gd name="T46" fmla="*/ 187 w 332"/>
              <a:gd name="T47" fmla="*/ 56 h 333"/>
              <a:gd name="T48" fmla="*/ 201 w 332"/>
              <a:gd name="T49" fmla="*/ 92 h 333"/>
              <a:gd name="T50" fmla="*/ 235 w 332"/>
              <a:gd name="T51" fmla="*/ 92 h 333"/>
              <a:gd name="T52" fmla="*/ 219 w 332"/>
              <a:gd name="T53" fmla="*/ 115 h 333"/>
              <a:gd name="T54" fmla="*/ 187 w 332"/>
              <a:gd name="T55" fmla="*/ 130 h 333"/>
              <a:gd name="T56" fmla="*/ 161 w 332"/>
              <a:gd name="T57" fmla="*/ 168 h 333"/>
              <a:gd name="T58" fmla="*/ 169 w 332"/>
              <a:gd name="T59" fmla="*/ 204 h 333"/>
              <a:gd name="T60" fmla="*/ 206 w 332"/>
              <a:gd name="T61" fmla="*/ 225 h 333"/>
              <a:gd name="T62" fmla="*/ 218 w 332"/>
              <a:gd name="T63" fmla="*/ 212 h 333"/>
              <a:gd name="T64" fmla="*/ 229 w 332"/>
              <a:gd name="T65" fmla="*/ 244 h 333"/>
              <a:gd name="T66" fmla="*/ 217 w 332"/>
              <a:gd name="T67" fmla="*/ 289 h 333"/>
              <a:gd name="T68" fmla="*/ 245 w 332"/>
              <a:gd name="T69" fmla="*/ 276 h 333"/>
              <a:gd name="T70" fmla="*/ 259 w 332"/>
              <a:gd name="T71" fmla="*/ 256 h 333"/>
              <a:gd name="T72" fmla="*/ 259 w 332"/>
              <a:gd name="T73" fmla="*/ 168 h 333"/>
              <a:gd name="T74" fmla="*/ 239 w 332"/>
              <a:gd name="T75" fmla="*/ 137 h 333"/>
              <a:gd name="T76" fmla="*/ 259 w 332"/>
              <a:gd name="T77" fmla="*/ 124 h 333"/>
              <a:gd name="T78" fmla="*/ 284 w 332"/>
              <a:gd name="T79" fmla="*/ 137 h 333"/>
              <a:gd name="T80" fmla="*/ 306 w 332"/>
              <a:gd name="T81" fmla="*/ 170 h 333"/>
              <a:gd name="T82" fmla="*/ 306 w 332"/>
              <a:gd name="T83" fmla="*/ 186 h 333"/>
              <a:gd name="T84" fmla="*/ 332 w 332"/>
              <a:gd name="T85" fmla="*/ 181 h 3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2" h="333">
                <a:moveTo>
                  <a:pt x="0" y="167"/>
                </a:moveTo>
                <a:cubicBezTo>
                  <a:pt x="0" y="128"/>
                  <a:pt x="13" y="92"/>
                  <a:pt x="36" y="63"/>
                </a:cubicBezTo>
                <a:cubicBezTo>
                  <a:pt x="66" y="25"/>
                  <a:pt x="113" y="0"/>
                  <a:pt x="166" y="0"/>
                </a:cubicBezTo>
                <a:cubicBezTo>
                  <a:pt x="258" y="0"/>
                  <a:pt x="332" y="75"/>
                  <a:pt x="332" y="167"/>
                </a:cubicBezTo>
                <a:cubicBezTo>
                  <a:pt x="332" y="258"/>
                  <a:pt x="258" y="333"/>
                  <a:pt x="166" y="333"/>
                </a:cubicBezTo>
                <a:cubicBezTo>
                  <a:pt x="74" y="333"/>
                  <a:pt x="0" y="258"/>
                  <a:pt x="0" y="167"/>
                </a:cubicBezTo>
                <a:close/>
                <a:moveTo>
                  <a:pt x="89" y="314"/>
                </a:moveTo>
                <a:cubicBezTo>
                  <a:pt x="102" y="299"/>
                  <a:pt x="102" y="299"/>
                  <a:pt x="102" y="299"/>
                </a:cubicBezTo>
                <a:cubicBezTo>
                  <a:pt x="98" y="272"/>
                  <a:pt x="98" y="272"/>
                  <a:pt x="98" y="272"/>
                </a:cubicBezTo>
                <a:cubicBezTo>
                  <a:pt x="72" y="255"/>
                  <a:pt x="72" y="255"/>
                  <a:pt x="72" y="255"/>
                </a:cubicBezTo>
                <a:cubicBezTo>
                  <a:pt x="38" y="255"/>
                  <a:pt x="38" y="255"/>
                  <a:pt x="38" y="255"/>
                </a:cubicBezTo>
                <a:cubicBezTo>
                  <a:pt x="21" y="217"/>
                  <a:pt x="21" y="217"/>
                  <a:pt x="21" y="217"/>
                </a:cubicBezTo>
                <a:cubicBezTo>
                  <a:pt x="38" y="168"/>
                  <a:pt x="38" y="168"/>
                  <a:pt x="38" y="168"/>
                </a:cubicBezTo>
                <a:cubicBezTo>
                  <a:pt x="58" y="167"/>
                  <a:pt x="58" y="167"/>
                  <a:pt x="58" y="167"/>
                </a:cubicBezTo>
                <a:cubicBezTo>
                  <a:pt x="80" y="193"/>
                  <a:pt x="80" y="193"/>
                  <a:pt x="80" y="193"/>
                </a:cubicBezTo>
                <a:cubicBezTo>
                  <a:pt x="102" y="182"/>
                  <a:pt x="102" y="182"/>
                  <a:pt x="102" y="182"/>
                </a:cubicBezTo>
                <a:cubicBezTo>
                  <a:pt x="93" y="156"/>
                  <a:pt x="93" y="156"/>
                  <a:pt x="93" y="156"/>
                </a:cubicBezTo>
                <a:cubicBezTo>
                  <a:pt x="101" y="124"/>
                  <a:pt x="101" y="124"/>
                  <a:pt x="101" y="124"/>
                </a:cubicBezTo>
                <a:cubicBezTo>
                  <a:pt x="145" y="80"/>
                  <a:pt x="145" y="80"/>
                  <a:pt x="145" y="80"/>
                </a:cubicBezTo>
                <a:cubicBezTo>
                  <a:pt x="119" y="47"/>
                  <a:pt x="119" y="47"/>
                  <a:pt x="119" y="47"/>
                </a:cubicBezTo>
                <a:cubicBezTo>
                  <a:pt x="101" y="68"/>
                  <a:pt x="101" y="68"/>
                  <a:pt x="101" y="68"/>
                </a:cubicBezTo>
                <a:cubicBezTo>
                  <a:pt x="32" y="68"/>
                  <a:pt x="32" y="68"/>
                  <a:pt x="32" y="68"/>
                </a:cubicBezTo>
                <a:moveTo>
                  <a:pt x="251" y="24"/>
                </a:moveTo>
                <a:cubicBezTo>
                  <a:pt x="187" y="56"/>
                  <a:pt x="187" y="56"/>
                  <a:pt x="187" y="56"/>
                </a:cubicBezTo>
                <a:cubicBezTo>
                  <a:pt x="201" y="92"/>
                  <a:pt x="201" y="92"/>
                  <a:pt x="201" y="92"/>
                </a:cubicBezTo>
                <a:cubicBezTo>
                  <a:pt x="235" y="92"/>
                  <a:pt x="235" y="92"/>
                  <a:pt x="235" y="92"/>
                </a:cubicBezTo>
                <a:cubicBezTo>
                  <a:pt x="219" y="115"/>
                  <a:pt x="219" y="115"/>
                  <a:pt x="219" y="115"/>
                </a:cubicBezTo>
                <a:cubicBezTo>
                  <a:pt x="187" y="130"/>
                  <a:pt x="187" y="130"/>
                  <a:pt x="187" y="130"/>
                </a:cubicBezTo>
                <a:cubicBezTo>
                  <a:pt x="161" y="168"/>
                  <a:pt x="161" y="168"/>
                  <a:pt x="161" y="168"/>
                </a:cubicBezTo>
                <a:cubicBezTo>
                  <a:pt x="169" y="204"/>
                  <a:pt x="169" y="204"/>
                  <a:pt x="169" y="204"/>
                </a:cubicBezTo>
                <a:cubicBezTo>
                  <a:pt x="206" y="225"/>
                  <a:pt x="206" y="225"/>
                  <a:pt x="206" y="225"/>
                </a:cubicBezTo>
                <a:cubicBezTo>
                  <a:pt x="218" y="212"/>
                  <a:pt x="218" y="212"/>
                  <a:pt x="218" y="212"/>
                </a:cubicBezTo>
                <a:cubicBezTo>
                  <a:pt x="229" y="244"/>
                  <a:pt x="229" y="244"/>
                  <a:pt x="229" y="244"/>
                </a:cubicBezTo>
                <a:cubicBezTo>
                  <a:pt x="217" y="289"/>
                  <a:pt x="217" y="289"/>
                  <a:pt x="217" y="289"/>
                </a:cubicBezTo>
                <a:cubicBezTo>
                  <a:pt x="245" y="276"/>
                  <a:pt x="245" y="276"/>
                  <a:pt x="245" y="276"/>
                </a:cubicBezTo>
                <a:cubicBezTo>
                  <a:pt x="259" y="256"/>
                  <a:pt x="259" y="256"/>
                  <a:pt x="259" y="256"/>
                </a:cubicBezTo>
                <a:cubicBezTo>
                  <a:pt x="259" y="168"/>
                  <a:pt x="259" y="168"/>
                  <a:pt x="259" y="168"/>
                </a:cubicBezTo>
                <a:cubicBezTo>
                  <a:pt x="239" y="137"/>
                  <a:pt x="239" y="137"/>
                  <a:pt x="239" y="137"/>
                </a:cubicBezTo>
                <a:cubicBezTo>
                  <a:pt x="259" y="124"/>
                  <a:pt x="259" y="124"/>
                  <a:pt x="259" y="124"/>
                </a:cubicBezTo>
                <a:cubicBezTo>
                  <a:pt x="284" y="137"/>
                  <a:pt x="284" y="137"/>
                  <a:pt x="284" y="137"/>
                </a:cubicBezTo>
                <a:cubicBezTo>
                  <a:pt x="306" y="170"/>
                  <a:pt x="306" y="170"/>
                  <a:pt x="306" y="170"/>
                </a:cubicBezTo>
                <a:cubicBezTo>
                  <a:pt x="306" y="186"/>
                  <a:pt x="306" y="186"/>
                  <a:pt x="306" y="186"/>
                </a:cubicBezTo>
                <a:cubicBezTo>
                  <a:pt x="332" y="181"/>
                  <a:pt x="332" y="181"/>
                  <a:pt x="332" y="181"/>
                </a:cubicBezTo>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40" name="POI_ECAF" title="Icon of a map location marker">
            <a:extLst>
              <a:ext uri="{FF2B5EF4-FFF2-40B4-BE49-F238E27FC236}">
                <a16:creationId xmlns:a16="http://schemas.microsoft.com/office/drawing/2014/main" id="{094D2FA2-BA6C-42E4-93CC-AB70CA16A422}"/>
              </a:ext>
            </a:extLst>
          </p:cNvPr>
          <p:cNvSpPr>
            <a:spLocks noChangeAspect="1" noEditPoints="1"/>
          </p:cNvSpPr>
          <p:nvPr/>
        </p:nvSpPr>
        <p:spPr bwMode="auto">
          <a:xfrm>
            <a:off x="2743204" y="4359421"/>
            <a:ext cx="228577" cy="365760"/>
          </a:xfrm>
          <a:custGeom>
            <a:avLst/>
            <a:gdLst>
              <a:gd name="T0" fmla="*/ 2132 w 2244"/>
              <a:gd name="T1" fmla="*/ 1570 h 3590"/>
              <a:gd name="T2" fmla="*/ 1122 w 2244"/>
              <a:gd name="T3" fmla="*/ 3590 h 3590"/>
              <a:gd name="T4" fmla="*/ 112 w 2244"/>
              <a:gd name="T5" fmla="*/ 1570 h 3590"/>
              <a:gd name="T6" fmla="*/ 0 w 2244"/>
              <a:gd name="T7" fmla="*/ 1122 h 3590"/>
              <a:gd name="T8" fmla="*/ 1122 w 2244"/>
              <a:gd name="T9" fmla="*/ 0 h 3590"/>
              <a:gd name="T10" fmla="*/ 2244 w 2244"/>
              <a:gd name="T11" fmla="*/ 1122 h 3590"/>
              <a:gd name="T12" fmla="*/ 2132 w 2244"/>
              <a:gd name="T13" fmla="*/ 1570 h 3590"/>
              <a:gd name="T14" fmla="*/ 1122 w 2244"/>
              <a:gd name="T15" fmla="*/ 504 h 3590"/>
              <a:gd name="T16" fmla="*/ 501 w 2244"/>
              <a:gd name="T17" fmla="*/ 1125 h 3590"/>
              <a:gd name="T18" fmla="*/ 1122 w 2244"/>
              <a:gd name="T19" fmla="*/ 1746 h 3590"/>
              <a:gd name="T20" fmla="*/ 1743 w 2244"/>
              <a:gd name="T21" fmla="*/ 1125 h 3590"/>
              <a:gd name="T22" fmla="*/ 1122 w 2244"/>
              <a:gd name="T23" fmla="*/ 504 h 3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44" h="3590">
                <a:moveTo>
                  <a:pt x="2132" y="1570"/>
                </a:moveTo>
                <a:cubicBezTo>
                  <a:pt x="1122" y="3590"/>
                  <a:pt x="1122" y="3590"/>
                  <a:pt x="1122" y="3590"/>
                </a:cubicBezTo>
                <a:cubicBezTo>
                  <a:pt x="112" y="1570"/>
                  <a:pt x="112" y="1570"/>
                  <a:pt x="112" y="1570"/>
                </a:cubicBezTo>
                <a:cubicBezTo>
                  <a:pt x="41" y="1432"/>
                  <a:pt x="0" y="1281"/>
                  <a:pt x="0" y="1122"/>
                </a:cubicBezTo>
                <a:cubicBezTo>
                  <a:pt x="0" y="502"/>
                  <a:pt x="502" y="0"/>
                  <a:pt x="1122" y="0"/>
                </a:cubicBezTo>
                <a:cubicBezTo>
                  <a:pt x="1742" y="0"/>
                  <a:pt x="2244" y="502"/>
                  <a:pt x="2244" y="1122"/>
                </a:cubicBezTo>
                <a:cubicBezTo>
                  <a:pt x="2244" y="1281"/>
                  <a:pt x="2203" y="1432"/>
                  <a:pt x="2132" y="1570"/>
                </a:cubicBezTo>
                <a:close/>
                <a:moveTo>
                  <a:pt x="1122" y="504"/>
                </a:moveTo>
                <a:cubicBezTo>
                  <a:pt x="779" y="504"/>
                  <a:pt x="501" y="782"/>
                  <a:pt x="501" y="1125"/>
                </a:cubicBezTo>
                <a:cubicBezTo>
                  <a:pt x="501" y="1468"/>
                  <a:pt x="779" y="1746"/>
                  <a:pt x="1122" y="1746"/>
                </a:cubicBezTo>
                <a:cubicBezTo>
                  <a:pt x="1465" y="1746"/>
                  <a:pt x="1743" y="1468"/>
                  <a:pt x="1743" y="1125"/>
                </a:cubicBezTo>
                <a:cubicBezTo>
                  <a:pt x="1743" y="782"/>
                  <a:pt x="1465" y="504"/>
                  <a:pt x="1122" y="50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2" name="location_3" title="Icon of a map with a pin in it">
            <a:extLst>
              <a:ext uri="{FF2B5EF4-FFF2-40B4-BE49-F238E27FC236}">
                <a16:creationId xmlns:a16="http://schemas.microsoft.com/office/drawing/2014/main" id="{4FE1D2CD-E03D-4787-8540-5A13A991457D}"/>
              </a:ext>
            </a:extLst>
          </p:cNvPr>
          <p:cNvSpPr>
            <a:spLocks noChangeAspect="1" noEditPoints="1"/>
          </p:cNvSpPr>
          <p:nvPr/>
        </p:nvSpPr>
        <p:spPr bwMode="auto">
          <a:xfrm>
            <a:off x="3599930" y="4359421"/>
            <a:ext cx="435364" cy="365760"/>
          </a:xfrm>
          <a:custGeom>
            <a:avLst/>
            <a:gdLst>
              <a:gd name="T0" fmla="*/ 84 w 360"/>
              <a:gd name="T1" fmla="*/ 109 h 302"/>
              <a:gd name="T2" fmla="*/ 276 w 360"/>
              <a:gd name="T3" fmla="*/ 109 h 302"/>
              <a:gd name="T4" fmla="*/ 360 w 360"/>
              <a:gd name="T5" fmla="*/ 302 h 302"/>
              <a:gd name="T6" fmla="*/ 0 w 360"/>
              <a:gd name="T7" fmla="*/ 302 h 302"/>
              <a:gd name="T8" fmla="*/ 84 w 360"/>
              <a:gd name="T9" fmla="*/ 109 h 302"/>
              <a:gd name="T10" fmla="*/ 180 w 360"/>
              <a:gd name="T11" fmla="*/ 72 h 302"/>
              <a:gd name="T12" fmla="*/ 216 w 360"/>
              <a:gd name="T13" fmla="*/ 36 h 302"/>
              <a:gd name="T14" fmla="*/ 180 w 360"/>
              <a:gd name="T15" fmla="*/ 0 h 302"/>
              <a:gd name="T16" fmla="*/ 144 w 360"/>
              <a:gd name="T17" fmla="*/ 36 h 302"/>
              <a:gd name="T18" fmla="*/ 180 w 360"/>
              <a:gd name="T19" fmla="*/ 72 h 302"/>
              <a:gd name="T20" fmla="*/ 180 w 360"/>
              <a:gd name="T21" fmla="*/ 72 h 302"/>
              <a:gd name="T22" fmla="*/ 180 w 360"/>
              <a:gd name="T23" fmla="*/ 216 h 302"/>
              <a:gd name="T24" fmla="*/ 36 w 360"/>
              <a:gd name="T25" fmla="*/ 218 h 302"/>
              <a:gd name="T26" fmla="*/ 323 w 360"/>
              <a:gd name="T27" fmla="*/ 218 h 302"/>
              <a:gd name="T28" fmla="*/ 111 w 360"/>
              <a:gd name="T29" fmla="*/ 218 h 302"/>
              <a:gd name="T30" fmla="*/ 94 w 360"/>
              <a:gd name="T31" fmla="*/ 302 h 302"/>
              <a:gd name="T32" fmla="*/ 267 w 360"/>
              <a:gd name="T33" fmla="*/ 302 h 302"/>
              <a:gd name="T34" fmla="*/ 222 w 360"/>
              <a:gd name="T35" fmla="*/ 109 h 302"/>
              <a:gd name="T36" fmla="*/ 236 w 360"/>
              <a:gd name="T37" fmla="*/ 169 h 302"/>
              <a:gd name="T38" fmla="*/ 302 w 360"/>
              <a:gd name="T39" fmla="*/ 169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60" h="302">
                <a:moveTo>
                  <a:pt x="84" y="109"/>
                </a:moveTo>
                <a:cubicBezTo>
                  <a:pt x="276" y="109"/>
                  <a:pt x="276" y="109"/>
                  <a:pt x="276" y="109"/>
                </a:cubicBezTo>
                <a:cubicBezTo>
                  <a:pt x="360" y="302"/>
                  <a:pt x="360" y="302"/>
                  <a:pt x="360" y="302"/>
                </a:cubicBezTo>
                <a:cubicBezTo>
                  <a:pt x="0" y="302"/>
                  <a:pt x="0" y="302"/>
                  <a:pt x="0" y="302"/>
                </a:cubicBezTo>
                <a:lnTo>
                  <a:pt x="84" y="109"/>
                </a:lnTo>
                <a:close/>
                <a:moveTo>
                  <a:pt x="180" y="72"/>
                </a:moveTo>
                <a:cubicBezTo>
                  <a:pt x="200" y="72"/>
                  <a:pt x="216" y="56"/>
                  <a:pt x="216" y="36"/>
                </a:cubicBezTo>
                <a:cubicBezTo>
                  <a:pt x="216" y="16"/>
                  <a:pt x="200" y="0"/>
                  <a:pt x="180" y="0"/>
                </a:cubicBezTo>
                <a:cubicBezTo>
                  <a:pt x="160" y="0"/>
                  <a:pt x="144" y="16"/>
                  <a:pt x="144" y="36"/>
                </a:cubicBezTo>
                <a:cubicBezTo>
                  <a:pt x="144" y="56"/>
                  <a:pt x="160" y="72"/>
                  <a:pt x="180" y="72"/>
                </a:cubicBezTo>
                <a:close/>
                <a:moveTo>
                  <a:pt x="180" y="72"/>
                </a:moveTo>
                <a:cubicBezTo>
                  <a:pt x="180" y="216"/>
                  <a:pt x="180" y="216"/>
                  <a:pt x="180" y="216"/>
                </a:cubicBezTo>
                <a:moveTo>
                  <a:pt x="36" y="218"/>
                </a:moveTo>
                <a:cubicBezTo>
                  <a:pt x="323" y="218"/>
                  <a:pt x="323" y="218"/>
                  <a:pt x="323" y="218"/>
                </a:cubicBezTo>
                <a:moveTo>
                  <a:pt x="111" y="218"/>
                </a:moveTo>
                <a:cubicBezTo>
                  <a:pt x="94" y="302"/>
                  <a:pt x="94" y="302"/>
                  <a:pt x="94" y="302"/>
                </a:cubicBezTo>
                <a:moveTo>
                  <a:pt x="267" y="302"/>
                </a:moveTo>
                <a:cubicBezTo>
                  <a:pt x="222" y="109"/>
                  <a:pt x="222" y="109"/>
                  <a:pt x="222" y="109"/>
                </a:cubicBezTo>
                <a:moveTo>
                  <a:pt x="236" y="169"/>
                </a:moveTo>
                <a:cubicBezTo>
                  <a:pt x="302" y="169"/>
                  <a:pt x="302" y="169"/>
                  <a:pt x="302" y="1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1" name="location_5" title="Icon of a pin">
            <a:extLst>
              <a:ext uri="{FF2B5EF4-FFF2-40B4-BE49-F238E27FC236}">
                <a16:creationId xmlns:a16="http://schemas.microsoft.com/office/drawing/2014/main" id="{27391F47-D901-4179-8501-1D20B75752E3}"/>
              </a:ext>
            </a:extLst>
          </p:cNvPr>
          <p:cNvSpPr>
            <a:spLocks noChangeAspect="1" noEditPoints="1"/>
          </p:cNvSpPr>
          <p:nvPr/>
        </p:nvSpPr>
        <p:spPr bwMode="auto">
          <a:xfrm>
            <a:off x="4712708" y="4359421"/>
            <a:ext cx="130048" cy="365760"/>
          </a:xfrm>
          <a:custGeom>
            <a:avLst/>
            <a:gdLst>
              <a:gd name="T0" fmla="*/ 0 w 116"/>
              <a:gd name="T1" fmla="*/ 58 h 330"/>
              <a:gd name="T2" fmla="*/ 58 w 116"/>
              <a:gd name="T3" fmla="*/ 0 h 330"/>
              <a:gd name="T4" fmla="*/ 116 w 116"/>
              <a:gd name="T5" fmla="*/ 58 h 330"/>
              <a:gd name="T6" fmla="*/ 58 w 116"/>
              <a:gd name="T7" fmla="*/ 116 h 330"/>
              <a:gd name="T8" fmla="*/ 0 w 116"/>
              <a:gd name="T9" fmla="*/ 58 h 330"/>
              <a:gd name="T10" fmla="*/ 58 w 116"/>
              <a:gd name="T11" fmla="*/ 116 h 330"/>
              <a:gd name="T12" fmla="*/ 58 w 116"/>
              <a:gd name="T13" fmla="*/ 330 h 330"/>
            </a:gdLst>
            <a:ahLst/>
            <a:cxnLst>
              <a:cxn ang="0">
                <a:pos x="T0" y="T1"/>
              </a:cxn>
              <a:cxn ang="0">
                <a:pos x="T2" y="T3"/>
              </a:cxn>
              <a:cxn ang="0">
                <a:pos x="T4" y="T5"/>
              </a:cxn>
              <a:cxn ang="0">
                <a:pos x="T6" y="T7"/>
              </a:cxn>
              <a:cxn ang="0">
                <a:pos x="T8" y="T9"/>
              </a:cxn>
              <a:cxn ang="0">
                <a:pos x="T10" y="T11"/>
              </a:cxn>
              <a:cxn ang="0">
                <a:pos x="T12" y="T13"/>
              </a:cxn>
            </a:cxnLst>
            <a:rect l="0" t="0" r="r" b="b"/>
            <a:pathLst>
              <a:path w="116" h="330">
                <a:moveTo>
                  <a:pt x="0" y="58"/>
                </a:moveTo>
                <a:cubicBezTo>
                  <a:pt x="0" y="26"/>
                  <a:pt x="26" y="0"/>
                  <a:pt x="58" y="0"/>
                </a:cubicBezTo>
                <a:cubicBezTo>
                  <a:pt x="90" y="0"/>
                  <a:pt x="116" y="26"/>
                  <a:pt x="116" y="58"/>
                </a:cubicBezTo>
                <a:cubicBezTo>
                  <a:pt x="116" y="90"/>
                  <a:pt x="90" y="116"/>
                  <a:pt x="58" y="116"/>
                </a:cubicBezTo>
                <a:cubicBezTo>
                  <a:pt x="26" y="116"/>
                  <a:pt x="0" y="90"/>
                  <a:pt x="0" y="58"/>
                </a:cubicBezTo>
                <a:close/>
                <a:moveTo>
                  <a:pt x="58" y="116"/>
                </a:moveTo>
                <a:cubicBezTo>
                  <a:pt x="58" y="330"/>
                  <a:pt x="58" y="330"/>
                  <a:pt x="58" y="33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4" name="Quest_ED40" title="Icon of a map with a dotted line leading to an ex">
            <a:extLst>
              <a:ext uri="{FF2B5EF4-FFF2-40B4-BE49-F238E27FC236}">
                <a16:creationId xmlns:a16="http://schemas.microsoft.com/office/drawing/2014/main" id="{1C00236C-52E5-4869-ADD2-90EF6AE08DCC}"/>
              </a:ext>
            </a:extLst>
          </p:cNvPr>
          <p:cNvSpPr>
            <a:spLocks noChangeAspect="1" noEditPoints="1"/>
          </p:cNvSpPr>
          <p:nvPr/>
        </p:nvSpPr>
        <p:spPr bwMode="auto">
          <a:xfrm>
            <a:off x="5555017" y="4359421"/>
            <a:ext cx="365671" cy="365760"/>
          </a:xfrm>
          <a:custGeom>
            <a:avLst/>
            <a:gdLst>
              <a:gd name="T0" fmla="*/ 2625 w 3750"/>
              <a:gd name="T1" fmla="*/ 3000 h 3750"/>
              <a:gd name="T2" fmla="*/ 2360 w 3750"/>
              <a:gd name="T3" fmla="*/ 3110 h 3750"/>
              <a:gd name="T4" fmla="*/ 2250 w 3750"/>
              <a:gd name="T5" fmla="*/ 3375 h 3750"/>
              <a:gd name="T6" fmla="*/ 2360 w 3750"/>
              <a:gd name="T7" fmla="*/ 3640 h 3750"/>
              <a:gd name="T8" fmla="*/ 2625 w 3750"/>
              <a:gd name="T9" fmla="*/ 3750 h 3750"/>
              <a:gd name="T10" fmla="*/ 375 w 3750"/>
              <a:gd name="T11" fmla="*/ 3750 h 3750"/>
              <a:gd name="T12" fmla="*/ 110 w 3750"/>
              <a:gd name="T13" fmla="*/ 3640 h 3750"/>
              <a:gd name="T14" fmla="*/ 0 w 3750"/>
              <a:gd name="T15" fmla="*/ 3375 h 3750"/>
              <a:gd name="T16" fmla="*/ 110 w 3750"/>
              <a:gd name="T17" fmla="*/ 3110 h 3750"/>
              <a:gd name="T18" fmla="*/ 375 w 3750"/>
              <a:gd name="T19" fmla="*/ 3000 h 3750"/>
              <a:gd name="T20" fmla="*/ 2625 w 3750"/>
              <a:gd name="T21" fmla="*/ 3000 h 3750"/>
              <a:gd name="T22" fmla="*/ 500 w 3750"/>
              <a:gd name="T23" fmla="*/ 2875 h 3750"/>
              <a:gd name="T24" fmla="*/ 500 w 3750"/>
              <a:gd name="T25" fmla="*/ 375 h 3750"/>
              <a:gd name="T26" fmla="*/ 3000 w 3750"/>
              <a:gd name="T27" fmla="*/ 750 h 3750"/>
              <a:gd name="T28" fmla="*/ 3375 w 3750"/>
              <a:gd name="T29" fmla="*/ 750 h 3750"/>
              <a:gd name="T30" fmla="*/ 3750 w 3750"/>
              <a:gd name="T31" fmla="*/ 375 h 3750"/>
              <a:gd name="T32" fmla="*/ 3375 w 3750"/>
              <a:gd name="T33" fmla="*/ 0 h 3750"/>
              <a:gd name="T34" fmla="*/ 3000 w 3750"/>
              <a:gd name="T35" fmla="*/ 375 h 3750"/>
              <a:gd name="T36" fmla="*/ 3000 w 3750"/>
              <a:gd name="T37" fmla="*/ 2375 h 3750"/>
              <a:gd name="T38" fmla="*/ 3366 w 3750"/>
              <a:gd name="T39" fmla="*/ 0 h 3750"/>
              <a:gd name="T40" fmla="*/ 875 w 3750"/>
              <a:gd name="T41" fmla="*/ 0 h 3750"/>
              <a:gd name="T42" fmla="*/ 500 w 3750"/>
              <a:gd name="T43" fmla="*/ 375 h 3750"/>
              <a:gd name="T44" fmla="*/ 3000 w 3750"/>
              <a:gd name="T45" fmla="*/ 2375 h 3750"/>
              <a:gd name="T46" fmla="*/ 3000 w 3750"/>
              <a:gd name="T47" fmla="*/ 3375 h 3750"/>
              <a:gd name="T48" fmla="*/ 375 w 3750"/>
              <a:gd name="T49" fmla="*/ 3750 h 3750"/>
              <a:gd name="T50" fmla="*/ 2625 w 3750"/>
              <a:gd name="T51" fmla="*/ 3750 h 3750"/>
              <a:gd name="T52" fmla="*/ 3000 w 3750"/>
              <a:gd name="T53" fmla="*/ 3375 h 3750"/>
              <a:gd name="T54" fmla="*/ 1625 w 3750"/>
              <a:gd name="T55" fmla="*/ 375 h 3750"/>
              <a:gd name="T56" fmla="*/ 2375 w 3750"/>
              <a:gd name="T57" fmla="*/ 1125 h 3750"/>
              <a:gd name="T58" fmla="*/ 2375 w 3750"/>
              <a:gd name="T59" fmla="*/ 375 h 3750"/>
              <a:gd name="T60" fmla="*/ 1625 w 3750"/>
              <a:gd name="T61" fmla="*/ 1125 h 3750"/>
              <a:gd name="T62" fmla="*/ 1000 w 3750"/>
              <a:gd name="T63" fmla="*/ 1875 h 3750"/>
              <a:gd name="T64" fmla="*/ 1000 w 3750"/>
              <a:gd name="T65" fmla="*/ 2125 h 3750"/>
              <a:gd name="T66" fmla="*/ 1338 w 3750"/>
              <a:gd name="T67" fmla="*/ 1412 h 3750"/>
              <a:gd name="T68" fmla="*/ 1162 w 3750"/>
              <a:gd name="T69" fmla="*/ 1588 h 3750"/>
              <a:gd name="T70" fmla="*/ 1162 w 3750"/>
              <a:gd name="T71" fmla="*/ 2412 h 3750"/>
              <a:gd name="T72" fmla="*/ 1338 w 3750"/>
              <a:gd name="T73" fmla="*/ 2588 h 3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750" h="3750">
                <a:moveTo>
                  <a:pt x="2625" y="3000"/>
                </a:moveTo>
                <a:cubicBezTo>
                  <a:pt x="2521" y="3000"/>
                  <a:pt x="2428" y="3042"/>
                  <a:pt x="2360" y="3110"/>
                </a:cubicBezTo>
                <a:cubicBezTo>
                  <a:pt x="2292" y="3178"/>
                  <a:pt x="2250" y="3271"/>
                  <a:pt x="2250" y="3375"/>
                </a:cubicBezTo>
                <a:cubicBezTo>
                  <a:pt x="2250" y="3479"/>
                  <a:pt x="2292" y="3572"/>
                  <a:pt x="2360" y="3640"/>
                </a:cubicBezTo>
                <a:cubicBezTo>
                  <a:pt x="2428" y="3708"/>
                  <a:pt x="2521" y="3750"/>
                  <a:pt x="2625" y="3750"/>
                </a:cubicBezTo>
                <a:moveTo>
                  <a:pt x="375" y="3750"/>
                </a:moveTo>
                <a:cubicBezTo>
                  <a:pt x="271" y="3750"/>
                  <a:pt x="178" y="3708"/>
                  <a:pt x="110" y="3640"/>
                </a:cubicBezTo>
                <a:cubicBezTo>
                  <a:pt x="42" y="3572"/>
                  <a:pt x="0" y="3479"/>
                  <a:pt x="0" y="3375"/>
                </a:cubicBezTo>
                <a:cubicBezTo>
                  <a:pt x="0" y="3271"/>
                  <a:pt x="42" y="3178"/>
                  <a:pt x="110" y="3110"/>
                </a:cubicBezTo>
                <a:cubicBezTo>
                  <a:pt x="178" y="3042"/>
                  <a:pt x="271" y="3000"/>
                  <a:pt x="375" y="3000"/>
                </a:cubicBezTo>
                <a:cubicBezTo>
                  <a:pt x="2625" y="3000"/>
                  <a:pt x="2625" y="3000"/>
                  <a:pt x="2625" y="3000"/>
                </a:cubicBezTo>
                <a:moveTo>
                  <a:pt x="500" y="2875"/>
                </a:moveTo>
                <a:cubicBezTo>
                  <a:pt x="500" y="375"/>
                  <a:pt x="500" y="375"/>
                  <a:pt x="500" y="375"/>
                </a:cubicBezTo>
                <a:moveTo>
                  <a:pt x="3000" y="750"/>
                </a:moveTo>
                <a:cubicBezTo>
                  <a:pt x="3375" y="750"/>
                  <a:pt x="3375" y="750"/>
                  <a:pt x="3375" y="750"/>
                </a:cubicBezTo>
                <a:cubicBezTo>
                  <a:pt x="3582" y="750"/>
                  <a:pt x="3750" y="582"/>
                  <a:pt x="3750" y="375"/>
                </a:cubicBezTo>
                <a:cubicBezTo>
                  <a:pt x="3750" y="168"/>
                  <a:pt x="3582" y="0"/>
                  <a:pt x="3375" y="0"/>
                </a:cubicBezTo>
                <a:cubicBezTo>
                  <a:pt x="3168" y="0"/>
                  <a:pt x="3000" y="168"/>
                  <a:pt x="3000" y="375"/>
                </a:cubicBezTo>
                <a:cubicBezTo>
                  <a:pt x="3000" y="2375"/>
                  <a:pt x="3000" y="2375"/>
                  <a:pt x="3000" y="2375"/>
                </a:cubicBezTo>
                <a:moveTo>
                  <a:pt x="3366" y="0"/>
                </a:moveTo>
                <a:cubicBezTo>
                  <a:pt x="875" y="0"/>
                  <a:pt x="875" y="0"/>
                  <a:pt x="875" y="0"/>
                </a:cubicBezTo>
                <a:cubicBezTo>
                  <a:pt x="668" y="0"/>
                  <a:pt x="500" y="168"/>
                  <a:pt x="500" y="375"/>
                </a:cubicBezTo>
                <a:moveTo>
                  <a:pt x="3000" y="2375"/>
                </a:moveTo>
                <a:cubicBezTo>
                  <a:pt x="3000" y="3375"/>
                  <a:pt x="3000" y="3375"/>
                  <a:pt x="3000" y="3375"/>
                </a:cubicBezTo>
                <a:moveTo>
                  <a:pt x="375" y="3750"/>
                </a:moveTo>
                <a:cubicBezTo>
                  <a:pt x="2625" y="3750"/>
                  <a:pt x="2625" y="3750"/>
                  <a:pt x="2625" y="3750"/>
                </a:cubicBezTo>
                <a:cubicBezTo>
                  <a:pt x="2832" y="3750"/>
                  <a:pt x="3000" y="3582"/>
                  <a:pt x="3000" y="3375"/>
                </a:cubicBezTo>
                <a:moveTo>
                  <a:pt x="1625" y="375"/>
                </a:moveTo>
                <a:cubicBezTo>
                  <a:pt x="2375" y="1125"/>
                  <a:pt x="2375" y="1125"/>
                  <a:pt x="2375" y="1125"/>
                </a:cubicBezTo>
                <a:moveTo>
                  <a:pt x="2375" y="375"/>
                </a:moveTo>
                <a:cubicBezTo>
                  <a:pt x="1625" y="1125"/>
                  <a:pt x="1625" y="1125"/>
                  <a:pt x="1625" y="1125"/>
                </a:cubicBezTo>
                <a:moveTo>
                  <a:pt x="1000" y="1875"/>
                </a:moveTo>
                <a:cubicBezTo>
                  <a:pt x="1000" y="2125"/>
                  <a:pt x="1000" y="2125"/>
                  <a:pt x="1000" y="2125"/>
                </a:cubicBezTo>
                <a:moveTo>
                  <a:pt x="1338" y="1412"/>
                </a:moveTo>
                <a:cubicBezTo>
                  <a:pt x="1162" y="1588"/>
                  <a:pt x="1162" y="1588"/>
                  <a:pt x="1162" y="1588"/>
                </a:cubicBezTo>
                <a:moveTo>
                  <a:pt x="1162" y="2412"/>
                </a:moveTo>
                <a:cubicBezTo>
                  <a:pt x="1338" y="2588"/>
                  <a:pt x="1338" y="2588"/>
                  <a:pt x="1338" y="2588"/>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43" name="DownloadMap_E826" title="Icon of a folded map with a download symbol in the lower right corner">
            <a:extLst>
              <a:ext uri="{FF2B5EF4-FFF2-40B4-BE49-F238E27FC236}">
                <a16:creationId xmlns:a16="http://schemas.microsoft.com/office/drawing/2014/main" id="{1EEC9639-C4FE-453F-BD08-4414479F6170}"/>
              </a:ext>
            </a:extLst>
          </p:cNvPr>
          <p:cNvSpPr>
            <a:spLocks noChangeAspect="1" noEditPoints="1"/>
          </p:cNvSpPr>
          <p:nvPr/>
        </p:nvSpPr>
        <p:spPr bwMode="auto">
          <a:xfrm>
            <a:off x="6474387" y="4359421"/>
            <a:ext cx="447170" cy="365760"/>
          </a:xfrm>
          <a:custGeom>
            <a:avLst/>
            <a:gdLst>
              <a:gd name="T0" fmla="*/ 1290 w 4993"/>
              <a:gd name="T1" fmla="*/ 0 h 4084"/>
              <a:gd name="T2" fmla="*/ 1290 w 4993"/>
              <a:gd name="T3" fmla="*/ 2794 h 4084"/>
              <a:gd name="T4" fmla="*/ 4190 w 4993"/>
              <a:gd name="T5" fmla="*/ 1666 h 4084"/>
              <a:gd name="T6" fmla="*/ 4190 w 4993"/>
              <a:gd name="T7" fmla="*/ 3277 h 4084"/>
              <a:gd name="T8" fmla="*/ 3506 w 4993"/>
              <a:gd name="T9" fmla="*/ 2754 h 4084"/>
              <a:gd name="T10" fmla="*/ 4190 w 4993"/>
              <a:gd name="T11" fmla="*/ 3438 h 4084"/>
              <a:gd name="T12" fmla="*/ 4875 w 4993"/>
              <a:gd name="T13" fmla="*/ 2754 h 4084"/>
              <a:gd name="T14" fmla="*/ 4190 w 4993"/>
              <a:gd name="T15" fmla="*/ 1344 h 4084"/>
              <a:gd name="T16" fmla="*/ 4190 w 4993"/>
              <a:gd name="T17" fmla="*/ 107 h 4084"/>
              <a:gd name="T18" fmla="*/ 2901 w 4993"/>
              <a:gd name="T19" fmla="*/ 537 h 4084"/>
              <a:gd name="T20" fmla="*/ 1290 w 4993"/>
              <a:gd name="T21" fmla="*/ 0 h 4084"/>
              <a:gd name="T22" fmla="*/ 0 w 4993"/>
              <a:gd name="T23" fmla="*/ 430 h 4084"/>
              <a:gd name="T24" fmla="*/ 0 w 4993"/>
              <a:gd name="T25" fmla="*/ 3225 h 4084"/>
              <a:gd name="T26" fmla="*/ 1290 w 4993"/>
              <a:gd name="T27" fmla="*/ 2794 h 4084"/>
              <a:gd name="T28" fmla="*/ 2901 w 4993"/>
              <a:gd name="T29" fmla="*/ 3332 h 4084"/>
              <a:gd name="T30" fmla="*/ 2901 w 4993"/>
              <a:gd name="T31" fmla="*/ 537 h 4084"/>
              <a:gd name="T32" fmla="*/ 3385 w 4993"/>
              <a:gd name="T33" fmla="*/ 4084 h 4084"/>
              <a:gd name="T34" fmla="*/ 4993 w 4993"/>
              <a:gd name="T35" fmla="*/ 4084 h 40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3" h="4084">
                <a:moveTo>
                  <a:pt x="1290" y="0"/>
                </a:moveTo>
                <a:lnTo>
                  <a:pt x="1290" y="2794"/>
                </a:lnTo>
                <a:moveTo>
                  <a:pt x="4190" y="1666"/>
                </a:moveTo>
                <a:lnTo>
                  <a:pt x="4190" y="3277"/>
                </a:lnTo>
                <a:moveTo>
                  <a:pt x="3506" y="2754"/>
                </a:moveTo>
                <a:lnTo>
                  <a:pt x="4190" y="3438"/>
                </a:lnTo>
                <a:lnTo>
                  <a:pt x="4875" y="2754"/>
                </a:lnTo>
                <a:moveTo>
                  <a:pt x="4190" y="1344"/>
                </a:moveTo>
                <a:lnTo>
                  <a:pt x="4190" y="107"/>
                </a:lnTo>
                <a:lnTo>
                  <a:pt x="2901" y="537"/>
                </a:lnTo>
                <a:lnTo>
                  <a:pt x="1290" y="0"/>
                </a:lnTo>
                <a:lnTo>
                  <a:pt x="0" y="430"/>
                </a:lnTo>
                <a:lnTo>
                  <a:pt x="0" y="3225"/>
                </a:lnTo>
                <a:lnTo>
                  <a:pt x="1290" y="2794"/>
                </a:lnTo>
                <a:lnTo>
                  <a:pt x="2901" y="3332"/>
                </a:lnTo>
                <a:lnTo>
                  <a:pt x="2901" y="537"/>
                </a:lnTo>
                <a:moveTo>
                  <a:pt x="3385" y="4084"/>
                </a:moveTo>
                <a:lnTo>
                  <a:pt x="4993" y="4084"/>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gradFill>
            </a:endParaRPr>
          </a:p>
        </p:txBody>
      </p:sp>
      <p:graphicFrame>
        <p:nvGraphicFramePr>
          <p:cNvPr id="5" name="Table 4">
            <a:extLst>
              <a:ext uri="{FF2B5EF4-FFF2-40B4-BE49-F238E27FC236}">
                <a16:creationId xmlns:a16="http://schemas.microsoft.com/office/drawing/2014/main" id="{12A82884-0498-4273-B300-4E580800FD88}"/>
              </a:ext>
            </a:extLst>
          </p:cNvPr>
          <p:cNvGraphicFramePr>
            <a:graphicFrameLocks noGrp="1"/>
          </p:cNvGraphicFramePr>
          <p:nvPr>
            <p:extLst>
              <p:ext uri="{D42A27DB-BD31-4B8C-83A1-F6EECF244321}">
                <p14:modId xmlns:p14="http://schemas.microsoft.com/office/powerpoint/2010/main" val="2247361117"/>
              </p:ext>
            </p:extLst>
          </p:nvPr>
        </p:nvGraphicFramePr>
        <p:xfrm>
          <a:off x="457192" y="4723083"/>
          <a:ext cx="11521704" cy="1828800"/>
        </p:xfrm>
        <a:graphic>
          <a:graphicData uri="http://schemas.openxmlformats.org/drawingml/2006/table">
            <a:tbl>
              <a:tblPr firstRow="1">
                <a:tableStyleId>{5C22544A-7EE6-4342-B048-85BDC9FD1C3A}</a:tableStyleId>
              </a:tblPr>
              <a:tblGrid>
                <a:gridCol w="960142">
                  <a:extLst>
                    <a:ext uri="{9D8B030D-6E8A-4147-A177-3AD203B41FA5}">
                      <a16:colId xmlns:a16="http://schemas.microsoft.com/office/drawing/2014/main" val="3545333302"/>
                    </a:ext>
                  </a:extLst>
                </a:gridCol>
                <a:gridCol w="960142">
                  <a:extLst>
                    <a:ext uri="{9D8B030D-6E8A-4147-A177-3AD203B41FA5}">
                      <a16:colId xmlns:a16="http://schemas.microsoft.com/office/drawing/2014/main" val="2085789621"/>
                    </a:ext>
                  </a:extLst>
                </a:gridCol>
                <a:gridCol w="960142">
                  <a:extLst>
                    <a:ext uri="{9D8B030D-6E8A-4147-A177-3AD203B41FA5}">
                      <a16:colId xmlns:a16="http://schemas.microsoft.com/office/drawing/2014/main" val="1781478402"/>
                    </a:ext>
                  </a:extLst>
                </a:gridCol>
                <a:gridCol w="960142">
                  <a:extLst>
                    <a:ext uri="{9D8B030D-6E8A-4147-A177-3AD203B41FA5}">
                      <a16:colId xmlns:a16="http://schemas.microsoft.com/office/drawing/2014/main" val="866376207"/>
                    </a:ext>
                  </a:extLst>
                </a:gridCol>
                <a:gridCol w="960142">
                  <a:extLst>
                    <a:ext uri="{9D8B030D-6E8A-4147-A177-3AD203B41FA5}">
                      <a16:colId xmlns:a16="http://schemas.microsoft.com/office/drawing/2014/main" val="1958708367"/>
                    </a:ext>
                  </a:extLst>
                </a:gridCol>
                <a:gridCol w="960142">
                  <a:extLst>
                    <a:ext uri="{9D8B030D-6E8A-4147-A177-3AD203B41FA5}">
                      <a16:colId xmlns:a16="http://schemas.microsoft.com/office/drawing/2014/main" val="868269742"/>
                    </a:ext>
                  </a:extLst>
                </a:gridCol>
                <a:gridCol w="960142">
                  <a:extLst>
                    <a:ext uri="{9D8B030D-6E8A-4147-A177-3AD203B41FA5}">
                      <a16:colId xmlns:a16="http://schemas.microsoft.com/office/drawing/2014/main" val="2574187171"/>
                    </a:ext>
                  </a:extLst>
                </a:gridCol>
                <a:gridCol w="960142">
                  <a:extLst>
                    <a:ext uri="{9D8B030D-6E8A-4147-A177-3AD203B41FA5}">
                      <a16:colId xmlns:a16="http://schemas.microsoft.com/office/drawing/2014/main" val="1633163628"/>
                    </a:ext>
                  </a:extLst>
                </a:gridCol>
                <a:gridCol w="960142">
                  <a:extLst>
                    <a:ext uri="{9D8B030D-6E8A-4147-A177-3AD203B41FA5}">
                      <a16:colId xmlns:a16="http://schemas.microsoft.com/office/drawing/2014/main" val="984020324"/>
                    </a:ext>
                  </a:extLst>
                </a:gridCol>
                <a:gridCol w="960142">
                  <a:extLst>
                    <a:ext uri="{9D8B030D-6E8A-4147-A177-3AD203B41FA5}">
                      <a16:colId xmlns:a16="http://schemas.microsoft.com/office/drawing/2014/main" val="1478484229"/>
                    </a:ext>
                  </a:extLst>
                </a:gridCol>
                <a:gridCol w="960142">
                  <a:extLst>
                    <a:ext uri="{9D8B030D-6E8A-4147-A177-3AD203B41FA5}">
                      <a16:colId xmlns:a16="http://schemas.microsoft.com/office/drawing/2014/main" val="3614713011"/>
                    </a:ext>
                  </a:extLst>
                </a:gridCol>
                <a:gridCol w="960142">
                  <a:extLst>
                    <a:ext uri="{9D8B030D-6E8A-4147-A177-3AD203B41FA5}">
                      <a16:colId xmlns:a16="http://schemas.microsoft.com/office/drawing/2014/main" val="1904622046"/>
                    </a:ext>
                  </a:extLst>
                </a:gridCol>
              </a:tblGrid>
              <a:tr h="914400">
                <a:tc gridSpan="12">
                  <a:txBody>
                    <a:bodyPr/>
                    <a:lstStyle/>
                    <a:p>
                      <a:r>
                        <a:rPr lang="en-US" sz="1000" b="1" kern="1200" cap="none" spc="50" baseline="0" dirty="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MONEY  /  FINANACE  / RETAIL  /  CONSUMER</a:t>
                      </a:r>
                      <a:endParaRPr lang="en-US" sz="900" b="0" i="1"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4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dirty="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dirty="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400">
                <a:tc>
                  <a:txBody>
                    <a:bodyPr/>
                    <a:lstStyle/>
                    <a:p>
                      <a:pPr marL="0" algn="l" defTabSz="932742" rtl="0" eaLnBrk="1" latinLnBrk="0" hangingPunct="1">
                        <a:lnSpc>
                          <a:spcPct val="90000"/>
                        </a:lnSpc>
                      </a:pPr>
                      <a:r>
                        <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Shopping cart, store</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Store, bag, shop</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Money, dollar sign, cash, revenue, currency</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Revenue, financial report, funds</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Money, currency, coins</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Bank, piggybank</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Compare, balance, finance, justice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Credit card, payment, charge, debit card</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Mobile payment, digital payment, e-commerce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Barcode scanner</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Tag, sale, shopping</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Bank </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bl>
          </a:graphicData>
        </a:graphic>
      </p:graphicFrame>
      <p:sp>
        <p:nvSpPr>
          <p:cNvPr id="14" name="ShoppingCart_E7BF" title="Icon of a shopping cart">
            <a:extLst>
              <a:ext uri="{FF2B5EF4-FFF2-40B4-BE49-F238E27FC236}">
                <a16:creationId xmlns:a16="http://schemas.microsoft.com/office/drawing/2014/main" id="{4DF9A5B5-B70F-46B8-B765-C72D9D07ADF6}"/>
              </a:ext>
            </a:extLst>
          </p:cNvPr>
          <p:cNvSpPr>
            <a:spLocks noChangeAspect="1" noEditPoints="1"/>
          </p:cNvSpPr>
          <p:nvPr/>
        </p:nvSpPr>
        <p:spPr bwMode="auto">
          <a:xfrm>
            <a:off x="722189" y="5780898"/>
            <a:ext cx="430127" cy="365760"/>
          </a:xfrm>
          <a:custGeom>
            <a:avLst/>
            <a:gdLst>
              <a:gd name="T0" fmla="*/ 3368 w 3817"/>
              <a:gd name="T1" fmla="*/ 2994 h 3244"/>
              <a:gd name="T2" fmla="*/ 3119 w 3817"/>
              <a:gd name="T3" fmla="*/ 3244 h 3244"/>
              <a:gd name="T4" fmla="*/ 2869 w 3817"/>
              <a:gd name="T5" fmla="*/ 2994 h 3244"/>
              <a:gd name="T6" fmla="*/ 3119 w 3817"/>
              <a:gd name="T7" fmla="*/ 2745 h 3244"/>
              <a:gd name="T8" fmla="*/ 3368 w 3817"/>
              <a:gd name="T9" fmla="*/ 2994 h 3244"/>
              <a:gd name="T10" fmla="*/ 1372 w 3817"/>
              <a:gd name="T11" fmla="*/ 2745 h 3244"/>
              <a:gd name="T12" fmla="*/ 1123 w 3817"/>
              <a:gd name="T13" fmla="*/ 2994 h 3244"/>
              <a:gd name="T14" fmla="*/ 1372 w 3817"/>
              <a:gd name="T15" fmla="*/ 3244 h 3244"/>
              <a:gd name="T16" fmla="*/ 1622 w 3817"/>
              <a:gd name="T17" fmla="*/ 2994 h 3244"/>
              <a:gd name="T18" fmla="*/ 1372 w 3817"/>
              <a:gd name="T19" fmla="*/ 2745 h 3244"/>
              <a:gd name="T20" fmla="*/ 0 w 3817"/>
              <a:gd name="T21" fmla="*/ 0 h 3244"/>
              <a:gd name="T22" fmla="*/ 457 w 3817"/>
              <a:gd name="T23" fmla="*/ 0 h 3244"/>
              <a:gd name="T24" fmla="*/ 1372 w 3817"/>
              <a:gd name="T25" fmla="*/ 2745 h 3244"/>
              <a:gd name="T26" fmla="*/ 3119 w 3817"/>
              <a:gd name="T27" fmla="*/ 2745 h 3244"/>
              <a:gd name="T28" fmla="*/ 1123 w 3817"/>
              <a:gd name="T29" fmla="*/ 1996 h 3244"/>
              <a:gd name="T30" fmla="*/ 3318 w 3817"/>
              <a:gd name="T31" fmla="*/ 1996 h 3244"/>
              <a:gd name="T32" fmla="*/ 3817 w 3817"/>
              <a:gd name="T33" fmla="*/ 499 h 3244"/>
              <a:gd name="T34" fmla="*/ 624 w 3817"/>
              <a:gd name="T35" fmla="*/ 499 h 3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17" h="3244">
                <a:moveTo>
                  <a:pt x="3368" y="2994"/>
                </a:moveTo>
                <a:cubicBezTo>
                  <a:pt x="3368" y="3132"/>
                  <a:pt x="3257" y="3244"/>
                  <a:pt x="3119" y="3244"/>
                </a:cubicBezTo>
                <a:cubicBezTo>
                  <a:pt x="2981" y="3244"/>
                  <a:pt x="2869" y="3132"/>
                  <a:pt x="2869" y="2994"/>
                </a:cubicBezTo>
                <a:cubicBezTo>
                  <a:pt x="2869" y="2856"/>
                  <a:pt x="2981" y="2745"/>
                  <a:pt x="3119" y="2745"/>
                </a:cubicBezTo>
                <a:cubicBezTo>
                  <a:pt x="3257" y="2745"/>
                  <a:pt x="3368" y="2856"/>
                  <a:pt x="3368" y="2994"/>
                </a:cubicBezTo>
                <a:close/>
                <a:moveTo>
                  <a:pt x="1372" y="2745"/>
                </a:moveTo>
                <a:cubicBezTo>
                  <a:pt x="1234" y="2745"/>
                  <a:pt x="1123" y="2856"/>
                  <a:pt x="1123" y="2994"/>
                </a:cubicBezTo>
                <a:cubicBezTo>
                  <a:pt x="1123" y="3132"/>
                  <a:pt x="1234" y="3244"/>
                  <a:pt x="1372" y="3244"/>
                </a:cubicBezTo>
                <a:cubicBezTo>
                  <a:pt x="1510" y="3244"/>
                  <a:pt x="1622" y="3132"/>
                  <a:pt x="1622" y="2994"/>
                </a:cubicBezTo>
                <a:cubicBezTo>
                  <a:pt x="1622" y="2856"/>
                  <a:pt x="1510" y="2745"/>
                  <a:pt x="1372" y="2745"/>
                </a:cubicBezTo>
                <a:close/>
                <a:moveTo>
                  <a:pt x="0" y="0"/>
                </a:moveTo>
                <a:cubicBezTo>
                  <a:pt x="457" y="0"/>
                  <a:pt x="457" y="0"/>
                  <a:pt x="457" y="0"/>
                </a:cubicBezTo>
                <a:cubicBezTo>
                  <a:pt x="1372" y="2745"/>
                  <a:pt x="1372" y="2745"/>
                  <a:pt x="1372" y="2745"/>
                </a:cubicBezTo>
                <a:cubicBezTo>
                  <a:pt x="3119" y="2745"/>
                  <a:pt x="3119" y="2745"/>
                  <a:pt x="3119" y="2745"/>
                </a:cubicBezTo>
                <a:moveTo>
                  <a:pt x="1123" y="1996"/>
                </a:moveTo>
                <a:cubicBezTo>
                  <a:pt x="3318" y="1996"/>
                  <a:pt x="3318" y="1996"/>
                  <a:pt x="3318" y="1996"/>
                </a:cubicBezTo>
                <a:cubicBezTo>
                  <a:pt x="3817" y="499"/>
                  <a:pt x="3817" y="499"/>
                  <a:pt x="3817" y="499"/>
                </a:cubicBezTo>
                <a:cubicBezTo>
                  <a:pt x="624" y="499"/>
                  <a:pt x="624" y="499"/>
                  <a:pt x="624" y="49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12" name="bag" title="Icon of a handbag">
            <a:extLst>
              <a:ext uri="{FF2B5EF4-FFF2-40B4-BE49-F238E27FC236}">
                <a16:creationId xmlns:a16="http://schemas.microsoft.com/office/drawing/2014/main" id="{193505A1-F97E-4A95-B059-FF3CDF1621EE}"/>
              </a:ext>
            </a:extLst>
          </p:cNvPr>
          <p:cNvSpPr>
            <a:spLocks noChangeAspect="1" noEditPoints="1"/>
          </p:cNvSpPr>
          <p:nvPr/>
        </p:nvSpPr>
        <p:spPr bwMode="auto">
          <a:xfrm>
            <a:off x="1750176" y="5780898"/>
            <a:ext cx="294392" cy="365760"/>
          </a:xfrm>
          <a:custGeom>
            <a:avLst/>
            <a:gdLst>
              <a:gd name="T0" fmla="*/ 47 w 275"/>
              <a:gd name="T1" fmla="*/ 91 h 340"/>
              <a:gd name="T2" fmla="*/ 47 w 275"/>
              <a:gd name="T3" fmla="*/ 57 h 340"/>
              <a:gd name="T4" fmla="*/ 104 w 275"/>
              <a:gd name="T5" fmla="*/ 0 h 340"/>
              <a:gd name="T6" fmla="*/ 161 w 275"/>
              <a:gd name="T7" fmla="*/ 57 h 340"/>
              <a:gd name="T8" fmla="*/ 161 w 275"/>
              <a:gd name="T9" fmla="*/ 91 h 340"/>
              <a:gd name="T10" fmla="*/ 227 w 275"/>
              <a:gd name="T11" fmla="*/ 91 h 340"/>
              <a:gd name="T12" fmla="*/ 227 w 275"/>
              <a:gd name="T13" fmla="*/ 57 h 340"/>
              <a:gd name="T14" fmla="*/ 170 w 275"/>
              <a:gd name="T15" fmla="*/ 0 h 340"/>
              <a:gd name="T16" fmla="*/ 137 w 275"/>
              <a:gd name="T17" fmla="*/ 11 h 340"/>
              <a:gd name="T18" fmla="*/ 203 w 275"/>
              <a:gd name="T19" fmla="*/ 91 h 340"/>
              <a:gd name="T20" fmla="*/ 202 w 275"/>
              <a:gd name="T21" fmla="*/ 303 h 340"/>
              <a:gd name="T22" fmla="*/ 239 w 275"/>
              <a:gd name="T23" fmla="*/ 340 h 340"/>
              <a:gd name="T24" fmla="*/ 275 w 275"/>
              <a:gd name="T25" fmla="*/ 303 h 340"/>
              <a:gd name="T26" fmla="*/ 275 w 275"/>
              <a:gd name="T27" fmla="*/ 91 h 340"/>
              <a:gd name="T28" fmla="*/ 0 w 275"/>
              <a:gd name="T29" fmla="*/ 91 h 340"/>
              <a:gd name="T30" fmla="*/ 0 w 275"/>
              <a:gd name="T31" fmla="*/ 303 h 340"/>
              <a:gd name="T32" fmla="*/ 37 w 275"/>
              <a:gd name="T33" fmla="*/ 340 h 340"/>
              <a:gd name="T34" fmla="*/ 239 w 275"/>
              <a:gd name="T35"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 h="340">
                <a:moveTo>
                  <a:pt x="47" y="91"/>
                </a:moveTo>
                <a:cubicBezTo>
                  <a:pt x="47" y="57"/>
                  <a:pt x="47" y="57"/>
                  <a:pt x="47" y="57"/>
                </a:cubicBezTo>
                <a:cubicBezTo>
                  <a:pt x="47" y="26"/>
                  <a:pt x="72" y="0"/>
                  <a:pt x="104" y="0"/>
                </a:cubicBezTo>
                <a:cubicBezTo>
                  <a:pt x="135" y="0"/>
                  <a:pt x="161" y="26"/>
                  <a:pt x="161" y="57"/>
                </a:cubicBezTo>
                <a:cubicBezTo>
                  <a:pt x="161" y="91"/>
                  <a:pt x="161" y="91"/>
                  <a:pt x="161" y="91"/>
                </a:cubicBezTo>
                <a:moveTo>
                  <a:pt x="227" y="91"/>
                </a:moveTo>
                <a:cubicBezTo>
                  <a:pt x="227" y="57"/>
                  <a:pt x="227" y="57"/>
                  <a:pt x="227" y="57"/>
                </a:cubicBezTo>
                <a:cubicBezTo>
                  <a:pt x="227" y="26"/>
                  <a:pt x="202" y="0"/>
                  <a:pt x="170" y="0"/>
                </a:cubicBezTo>
                <a:cubicBezTo>
                  <a:pt x="159" y="0"/>
                  <a:pt x="146" y="6"/>
                  <a:pt x="137" y="11"/>
                </a:cubicBezTo>
                <a:moveTo>
                  <a:pt x="203" y="91"/>
                </a:moveTo>
                <a:cubicBezTo>
                  <a:pt x="202" y="303"/>
                  <a:pt x="202" y="303"/>
                  <a:pt x="202" y="303"/>
                </a:cubicBezTo>
                <a:cubicBezTo>
                  <a:pt x="202" y="323"/>
                  <a:pt x="219" y="340"/>
                  <a:pt x="239" y="340"/>
                </a:cubicBezTo>
                <a:cubicBezTo>
                  <a:pt x="259" y="340"/>
                  <a:pt x="275" y="323"/>
                  <a:pt x="275" y="303"/>
                </a:cubicBezTo>
                <a:cubicBezTo>
                  <a:pt x="275" y="91"/>
                  <a:pt x="275" y="91"/>
                  <a:pt x="275" y="91"/>
                </a:cubicBezTo>
                <a:cubicBezTo>
                  <a:pt x="0" y="91"/>
                  <a:pt x="0" y="91"/>
                  <a:pt x="0" y="91"/>
                </a:cubicBezTo>
                <a:cubicBezTo>
                  <a:pt x="0" y="303"/>
                  <a:pt x="0" y="303"/>
                  <a:pt x="0" y="303"/>
                </a:cubicBezTo>
                <a:cubicBezTo>
                  <a:pt x="0" y="323"/>
                  <a:pt x="17" y="340"/>
                  <a:pt x="37" y="340"/>
                </a:cubicBezTo>
                <a:cubicBezTo>
                  <a:pt x="239" y="340"/>
                  <a:pt x="239" y="340"/>
                  <a:pt x="239" y="34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8" name="Money_3" descr="Icon of a dollar sign" title="Icon of a dollar sign">
            <a:extLst>
              <a:ext uri="{FF2B5EF4-FFF2-40B4-BE49-F238E27FC236}">
                <a16:creationId xmlns:a16="http://schemas.microsoft.com/office/drawing/2014/main" id="{09D2ED64-8F2B-4C54-A698-C88E6D4C387A}"/>
              </a:ext>
            </a:extLst>
          </p:cNvPr>
          <p:cNvSpPr>
            <a:spLocks noChangeAspect="1" noEditPoints="1"/>
          </p:cNvSpPr>
          <p:nvPr/>
        </p:nvSpPr>
        <p:spPr bwMode="auto">
          <a:xfrm>
            <a:off x="2756466" y="5780898"/>
            <a:ext cx="202053" cy="365760"/>
          </a:xfrm>
          <a:custGeom>
            <a:avLst/>
            <a:gdLst>
              <a:gd name="T0" fmla="*/ 0 w 153"/>
              <a:gd name="T1" fmla="*/ 223 h 279"/>
              <a:gd name="T2" fmla="*/ 111 w 153"/>
              <a:gd name="T3" fmla="*/ 223 h 279"/>
              <a:gd name="T4" fmla="*/ 153 w 153"/>
              <a:gd name="T5" fmla="*/ 182 h 279"/>
              <a:gd name="T6" fmla="*/ 111 w 153"/>
              <a:gd name="T7" fmla="*/ 141 h 279"/>
              <a:gd name="T8" fmla="*/ 41 w 153"/>
              <a:gd name="T9" fmla="*/ 139 h 279"/>
              <a:gd name="T10" fmla="*/ 0 w 153"/>
              <a:gd name="T11" fmla="*/ 98 h 279"/>
              <a:gd name="T12" fmla="*/ 41 w 153"/>
              <a:gd name="T13" fmla="*/ 56 h 279"/>
              <a:gd name="T14" fmla="*/ 150 w 153"/>
              <a:gd name="T15" fmla="*/ 56 h 279"/>
              <a:gd name="T16" fmla="*/ 76 w 153"/>
              <a:gd name="T17" fmla="*/ 0 h 279"/>
              <a:gd name="T18" fmla="*/ 76 w 153"/>
              <a:gd name="T19" fmla="*/ 27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3" h="279">
                <a:moveTo>
                  <a:pt x="0" y="223"/>
                </a:moveTo>
                <a:cubicBezTo>
                  <a:pt x="111" y="223"/>
                  <a:pt x="111" y="223"/>
                  <a:pt x="111" y="223"/>
                </a:cubicBezTo>
                <a:cubicBezTo>
                  <a:pt x="134" y="223"/>
                  <a:pt x="153" y="205"/>
                  <a:pt x="153" y="182"/>
                </a:cubicBezTo>
                <a:cubicBezTo>
                  <a:pt x="153" y="159"/>
                  <a:pt x="134" y="141"/>
                  <a:pt x="111" y="141"/>
                </a:cubicBezTo>
                <a:cubicBezTo>
                  <a:pt x="41" y="139"/>
                  <a:pt x="41" y="139"/>
                  <a:pt x="41" y="139"/>
                </a:cubicBezTo>
                <a:cubicBezTo>
                  <a:pt x="19" y="139"/>
                  <a:pt x="0" y="120"/>
                  <a:pt x="0" y="98"/>
                </a:cubicBezTo>
                <a:cubicBezTo>
                  <a:pt x="0" y="75"/>
                  <a:pt x="19" y="56"/>
                  <a:pt x="41" y="56"/>
                </a:cubicBezTo>
                <a:cubicBezTo>
                  <a:pt x="150" y="56"/>
                  <a:pt x="150" y="56"/>
                  <a:pt x="150" y="56"/>
                </a:cubicBezTo>
                <a:moveTo>
                  <a:pt x="76" y="0"/>
                </a:moveTo>
                <a:cubicBezTo>
                  <a:pt x="76" y="279"/>
                  <a:pt x="76" y="279"/>
                  <a:pt x="76" y="27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
        <p:nvSpPr>
          <p:cNvPr id="9" name="money_2" title="Icon of a dollar sign with an arrow around it pointing clockwise">
            <a:extLst>
              <a:ext uri="{FF2B5EF4-FFF2-40B4-BE49-F238E27FC236}">
                <a16:creationId xmlns:a16="http://schemas.microsoft.com/office/drawing/2014/main" id="{0B075220-9C65-4A70-9D75-9D494B2F6DBE}"/>
              </a:ext>
            </a:extLst>
          </p:cNvPr>
          <p:cNvSpPr>
            <a:spLocks noChangeAspect="1" noEditPoints="1"/>
          </p:cNvSpPr>
          <p:nvPr/>
        </p:nvSpPr>
        <p:spPr bwMode="auto">
          <a:xfrm>
            <a:off x="3644164" y="5780898"/>
            <a:ext cx="346896" cy="365760"/>
          </a:xfrm>
          <a:custGeom>
            <a:avLst/>
            <a:gdLst>
              <a:gd name="T0" fmla="*/ 307 w 307"/>
              <a:gd name="T1" fmla="*/ 163 h 326"/>
              <a:gd name="T2" fmla="*/ 282 w 307"/>
              <a:gd name="T3" fmla="*/ 244 h 326"/>
              <a:gd name="T4" fmla="*/ 82 w 307"/>
              <a:gd name="T5" fmla="*/ 281 h 326"/>
              <a:gd name="T6" fmla="*/ 45 w 307"/>
              <a:gd name="T7" fmla="*/ 82 h 326"/>
              <a:gd name="T8" fmla="*/ 245 w 307"/>
              <a:gd name="T9" fmla="*/ 45 h 326"/>
              <a:gd name="T10" fmla="*/ 297 w 307"/>
              <a:gd name="T11" fmla="*/ 110 h 326"/>
              <a:gd name="T12" fmla="*/ 257 w 307"/>
              <a:gd name="T13" fmla="*/ 99 h 326"/>
              <a:gd name="T14" fmla="*/ 297 w 307"/>
              <a:gd name="T15" fmla="*/ 109 h 326"/>
              <a:gd name="T16" fmla="*/ 307 w 307"/>
              <a:gd name="T17" fmla="*/ 70 h 326"/>
              <a:gd name="T18" fmla="*/ 126 w 307"/>
              <a:gd name="T19" fmla="*/ 199 h 326"/>
              <a:gd name="T20" fmla="*/ 182 w 307"/>
              <a:gd name="T21" fmla="*/ 199 h 326"/>
              <a:gd name="T22" fmla="*/ 202 w 307"/>
              <a:gd name="T23" fmla="*/ 179 h 326"/>
              <a:gd name="T24" fmla="*/ 182 w 307"/>
              <a:gd name="T25" fmla="*/ 158 h 326"/>
              <a:gd name="T26" fmla="*/ 147 w 307"/>
              <a:gd name="T27" fmla="*/ 158 h 326"/>
              <a:gd name="T28" fmla="*/ 126 w 307"/>
              <a:gd name="T29" fmla="*/ 137 h 326"/>
              <a:gd name="T30" fmla="*/ 147 w 307"/>
              <a:gd name="T31" fmla="*/ 117 h 326"/>
              <a:gd name="T32" fmla="*/ 201 w 307"/>
              <a:gd name="T33" fmla="*/ 117 h 326"/>
              <a:gd name="T34" fmla="*/ 164 w 307"/>
              <a:gd name="T35" fmla="*/ 88 h 326"/>
              <a:gd name="T36" fmla="*/ 164 w 307"/>
              <a:gd name="T37" fmla="*/ 226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7" h="326">
                <a:moveTo>
                  <a:pt x="307" y="163"/>
                </a:moveTo>
                <a:cubicBezTo>
                  <a:pt x="307" y="191"/>
                  <a:pt x="299" y="219"/>
                  <a:pt x="282" y="244"/>
                </a:cubicBezTo>
                <a:cubicBezTo>
                  <a:pt x="237" y="310"/>
                  <a:pt x="148" y="326"/>
                  <a:pt x="82" y="281"/>
                </a:cubicBezTo>
                <a:cubicBezTo>
                  <a:pt x="17" y="236"/>
                  <a:pt x="0" y="147"/>
                  <a:pt x="45" y="82"/>
                </a:cubicBezTo>
                <a:cubicBezTo>
                  <a:pt x="90" y="16"/>
                  <a:pt x="179" y="0"/>
                  <a:pt x="245" y="45"/>
                </a:cubicBezTo>
                <a:cubicBezTo>
                  <a:pt x="269" y="61"/>
                  <a:pt x="287" y="84"/>
                  <a:pt x="297" y="110"/>
                </a:cubicBezTo>
                <a:moveTo>
                  <a:pt x="257" y="99"/>
                </a:moveTo>
                <a:cubicBezTo>
                  <a:pt x="297" y="109"/>
                  <a:pt x="297" y="109"/>
                  <a:pt x="297" y="109"/>
                </a:cubicBezTo>
                <a:cubicBezTo>
                  <a:pt x="307" y="70"/>
                  <a:pt x="307" y="70"/>
                  <a:pt x="307" y="70"/>
                </a:cubicBezTo>
                <a:moveTo>
                  <a:pt x="126" y="199"/>
                </a:moveTo>
                <a:cubicBezTo>
                  <a:pt x="182" y="199"/>
                  <a:pt x="182" y="199"/>
                  <a:pt x="182" y="199"/>
                </a:cubicBezTo>
                <a:cubicBezTo>
                  <a:pt x="193" y="199"/>
                  <a:pt x="202" y="190"/>
                  <a:pt x="202" y="179"/>
                </a:cubicBezTo>
                <a:cubicBezTo>
                  <a:pt x="202" y="168"/>
                  <a:pt x="193" y="158"/>
                  <a:pt x="182" y="158"/>
                </a:cubicBezTo>
                <a:cubicBezTo>
                  <a:pt x="147" y="158"/>
                  <a:pt x="147" y="158"/>
                  <a:pt x="147" y="158"/>
                </a:cubicBezTo>
                <a:cubicBezTo>
                  <a:pt x="136" y="158"/>
                  <a:pt x="126" y="148"/>
                  <a:pt x="126" y="137"/>
                </a:cubicBezTo>
                <a:cubicBezTo>
                  <a:pt x="126" y="126"/>
                  <a:pt x="136" y="117"/>
                  <a:pt x="147" y="117"/>
                </a:cubicBezTo>
                <a:cubicBezTo>
                  <a:pt x="201" y="117"/>
                  <a:pt x="201" y="117"/>
                  <a:pt x="201" y="117"/>
                </a:cubicBezTo>
                <a:moveTo>
                  <a:pt x="164" y="88"/>
                </a:moveTo>
                <a:cubicBezTo>
                  <a:pt x="164" y="226"/>
                  <a:pt x="164" y="226"/>
                  <a:pt x="164" y="226"/>
                </a:cubicBezTo>
              </a:path>
            </a:pathLst>
          </a:custGeom>
          <a:noFill/>
          <a:ln w="15875"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lin ang="5400000" scaled="1"/>
              </a:gradFill>
            </a:endParaRPr>
          </a:p>
        </p:txBody>
      </p:sp>
      <p:sp>
        <p:nvSpPr>
          <p:cNvPr id="7" name="Money_4" title="Icon of a stack of coins">
            <a:extLst>
              <a:ext uri="{FF2B5EF4-FFF2-40B4-BE49-F238E27FC236}">
                <a16:creationId xmlns:a16="http://schemas.microsoft.com/office/drawing/2014/main" id="{F53B86E1-6B55-4510-B306-9039DCD8CE60}"/>
              </a:ext>
            </a:extLst>
          </p:cNvPr>
          <p:cNvSpPr>
            <a:spLocks noChangeAspect="1" noEditPoints="1"/>
          </p:cNvSpPr>
          <p:nvPr/>
        </p:nvSpPr>
        <p:spPr bwMode="auto">
          <a:xfrm>
            <a:off x="4580880" y="5780898"/>
            <a:ext cx="393704" cy="365760"/>
          </a:xfrm>
          <a:custGeom>
            <a:avLst/>
            <a:gdLst>
              <a:gd name="T0" fmla="*/ 267 w 358"/>
              <a:gd name="T1" fmla="*/ 332 h 332"/>
              <a:gd name="T2" fmla="*/ 225 w 358"/>
              <a:gd name="T3" fmla="*/ 332 h 332"/>
              <a:gd name="T4" fmla="*/ 134 w 358"/>
              <a:gd name="T5" fmla="*/ 225 h 332"/>
              <a:gd name="T6" fmla="*/ 225 w 358"/>
              <a:gd name="T7" fmla="*/ 119 h 332"/>
              <a:gd name="T8" fmla="*/ 267 w 358"/>
              <a:gd name="T9" fmla="*/ 119 h 332"/>
              <a:gd name="T10" fmla="*/ 267 w 358"/>
              <a:gd name="T11" fmla="*/ 119 h 332"/>
              <a:gd name="T12" fmla="*/ 177 w 358"/>
              <a:gd name="T13" fmla="*/ 225 h 332"/>
              <a:gd name="T14" fmla="*/ 267 w 358"/>
              <a:gd name="T15" fmla="*/ 332 h 332"/>
              <a:gd name="T16" fmla="*/ 358 w 358"/>
              <a:gd name="T17" fmla="*/ 225 h 332"/>
              <a:gd name="T18" fmla="*/ 267 w 358"/>
              <a:gd name="T19" fmla="*/ 119 h 332"/>
              <a:gd name="T20" fmla="*/ 0 w 358"/>
              <a:gd name="T21" fmla="*/ 269 h 332"/>
              <a:gd name="T22" fmla="*/ 116 w 358"/>
              <a:gd name="T23" fmla="*/ 332 h 332"/>
              <a:gd name="T24" fmla="*/ 183 w 358"/>
              <a:gd name="T25" fmla="*/ 320 h 332"/>
              <a:gd name="T26" fmla="*/ 0 w 358"/>
              <a:gd name="T27" fmla="*/ 218 h 332"/>
              <a:gd name="T28" fmla="*/ 116 w 358"/>
              <a:gd name="T29" fmla="*/ 280 h 332"/>
              <a:gd name="T30" fmla="*/ 146 w 358"/>
              <a:gd name="T31" fmla="*/ 278 h 332"/>
              <a:gd name="T32" fmla="*/ 0 w 358"/>
              <a:gd name="T33" fmla="*/ 166 h 332"/>
              <a:gd name="T34" fmla="*/ 116 w 358"/>
              <a:gd name="T35" fmla="*/ 229 h 332"/>
              <a:gd name="T36" fmla="*/ 134 w 358"/>
              <a:gd name="T37" fmla="*/ 228 h 332"/>
              <a:gd name="T38" fmla="*/ 0 w 358"/>
              <a:gd name="T39" fmla="*/ 115 h 332"/>
              <a:gd name="T40" fmla="*/ 116 w 358"/>
              <a:gd name="T41" fmla="*/ 177 h 332"/>
              <a:gd name="T42" fmla="*/ 145 w 358"/>
              <a:gd name="T43" fmla="*/ 174 h 332"/>
              <a:gd name="T44" fmla="*/ 116 w 358"/>
              <a:gd name="T45" fmla="*/ 0 h 332"/>
              <a:gd name="T46" fmla="*/ 0 w 358"/>
              <a:gd name="T47" fmla="*/ 63 h 332"/>
              <a:gd name="T48" fmla="*/ 116 w 358"/>
              <a:gd name="T49" fmla="*/ 126 h 332"/>
              <a:gd name="T50" fmla="*/ 231 w 358"/>
              <a:gd name="T51" fmla="*/ 63 h 332"/>
              <a:gd name="T52" fmla="*/ 116 w 358"/>
              <a:gd name="T53" fmla="*/ 0 h 332"/>
              <a:gd name="T54" fmla="*/ 0 w 358"/>
              <a:gd name="T55" fmla="*/ 63 h 332"/>
              <a:gd name="T56" fmla="*/ 0 w 358"/>
              <a:gd name="T57" fmla="*/ 269 h 332"/>
              <a:gd name="T58" fmla="*/ 231 w 358"/>
              <a:gd name="T59" fmla="*/ 63 h 332"/>
              <a:gd name="T60" fmla="*/ 231 w 358"/>
              <a:gd name="T61" fmla="*/ 11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8" h="332">
                <a:moveTo>
                  <a:pt x="267" y="332"/>
                </a:moveTo>
                <a:cubicBezTo>
                  <a:pt x="225" y="332"/>
                  <a:pt x="225" y="332"/>
                  <a:pt x="225" y="332"/>
                </a:cubicBezTo>
                <a:cubicBezTo>
                  <a:pt x="175" y="332"/>
                  <a:pt x="134" y="284"/>
                  <a:pt x="134" y="225"/>
                </a:cubicBezTo>
                <a:cubicBezTo>
                  <a:pt x="134" y="166"/>
                  <a:pt x="175" y="119"/>
                  <a:pt x="225" y="119"/>
                </a:cubicBezTo>
                <a:cubicBezTo>
                  <a:pt x="267" y="119"/>
                  <a:pt x="267" y="119"/>
                  <a:pt x="267" y="119"/>
                </a:cubicBezTo>
                <a:moveTo>
                  <a:pt x="267" y="119"/>
                </a:moveTo>
                <a:cubicBezTo>
                  <a:pt x="217" y="119"/>
                  <a:pt x="177" y="166"/>
                  <a:pt x="177" y="225"/>
                </a:cubicBezTo>
                <a:cubicBezTo>
                  <a:pt x="177" y="284"/>
                  <a:pt x="217" y="332"/>
                  <a:pt x="267" y="332"/>
                </a:cubicBezTo>
                <a:cubicBezTo>
                  <a:pt x="317" y="332"/>
                  <a:pt x="358" y="284"/>
                  <a:pt x="358" y="225"/>
                </a:cubicBezTo>
                <a:cubicBezTo>
                  <a:pt x="358" y="166"/>
                  <a:pt x="317" y="119"/>
                  <a:pt x="267" y="119"/>
                </a:cubicBezTo>
                <a:close/>
                <a:moveTo>
                  <a:pt x="0" y="269"/>
                </a:moveTo>
                <a:cubicBezTo>
                  <a:pt x="0" y="304"/>
                  <a:pt x="52" y="332"/>
                  <a:pt x="116" y="332"/>
                </a:cubicBezTo>
                <a:cubicBezTo>
                  <a:pt x="141" y="332"/>
                  <a:pt x="164" y="327"/>
                  <a:pt x="183" y="320"/>
                </a:cubicBezTo>
                <a:moveTo>
                  <a:pt x="0" y="218"/>
                </a:moveTo>
                <a:cubicBezTo>
                  <a:pt x="0" y="252"/>
                  <a:pt x="52" y="280"/>
                  <a:pt x="116" y="280"/>
                </a:cubicBezTo>
                <a:cubicBezTo>
                  <a:pt x="126" y="280"/>
                  <a:pt x="136" y="279"/>
                  <a:pt x="146" y="278"/>
                </a:cubicBezTo>
                <a:moveTo>
                  <a:pt x="0" y="166"/>
                </a:moveTo>
                <a:cubicBezTo>
                  <a:pt x="0" y="201"/>
                  <a:pt x="52" y="229"/>
                  <a:pt x="116" y="229"/>
                </a:cubicBezTo>
                <a:cubicBezTo>
                  <a:pt x="122" y="229"/>
                  <a:pt x="128" y="228"/>
                  <a:pt x="134" y="228"/>
                </a:cubicBezTo>
                <a:moveTo>
                  <a:pt x="0" y="115"/>
                </a:moveTo>
                <a:cubicBezTo>
                  <a:pt x="0" y="149"/>
                  <a:pt x="52" y="177"/>
                  <a:pt x="116" y="177"/>
                </a:cubicBezTo>
                <a:cubicBezTo>
                  <a:pt x="124" y="177"/>
                  <a:pt x="137" y="176"/>
                  <a:pt x="145" y="174"/>
                </a:cubicBezTo>
                <a:moveTo>
                  <a:pt x="116" y="0"/>
                </a:moveTo>
                <a:cubicBezTo>
                  <a:pt x="52" y="0"/>
                  <a:pt x="0" y="28"/>
                  <a:pt x="0" y="63"/>
                </a:cubicBezTo>
                <a:cubicBezTo>
                  <a:pt x="0" y="98"/>
                  <a:pt x="52" y="126"/>
                  <a:pt x="116" y="126"/>
                </a:cubicBezTo>
                <a:cubicBezTo>
                  <a:pt x="179" y="126"/>
                  <a:pt x="231" y="98"/>
                  <a:pt x="231" y="63"/>
                </a:cubicBezTo>
                <a:cubicBezTo>
                  <a:pt x="231" y="28"/>
                  <a:pt x="179" y="0"/>
                  <a:pt x="116" y="0"/>
                </a:cubicBezTo>
                <a:close/>
                <a:moveTo>
                  <a:pt x="0" y="63"/>
                </a:moveTo>
                <a:cubicBezTo>
                  <a:pt x="0" y="269"/>
                  <a:pt x="0" y="269"/>
                  <a:pt x="0" y="269"/>
                </a:cubicBezTo>
                <a:moveTo>
                  <a:pt x="231" y="63"/>
                </a:moveTo>
                <a:cubicBezTo>
                  <a:pt x="231" y="119"/>
                  <a:pt x="231" y="119"/>
                  <a:pt x="231" y="119"/>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
        <p:nvSpPr>
          <p:cNvPr id="10" name="bank" title="Icon of a piggy bank">
            <a:extLst>
              <a:ext uri="{FF2B5EF4-FFF2-40B4-BE49-F238E27FC236}">
                <a16:creationId xmlns:a16="http://schemas.microsoft.com/office/drawing/2014/main" id="{C827BB97-FAF1-4FFC-A756-F8743B35AA68}"/>
              </a:ext>
            </a:extLst>
          </p:cNvPr>
          <p:cNvSpPr>
            <a:spLocks noChangeAspect="1" noEditPoints="1"/>
          </p:cNvSpPr>
          <p:nvPr/>
        </p:nvSpPr>
        <p:spPr bwMode="auto">
          <a:xfrm>
            <a:off x="5540211" y="5780898"/>
            <a:ext cx="395282" cy="365760"/>
          </a:xfrm>
          <a:custGeom>
            <a:avLst/>
            <a:gdLst>
              <a:gd name="T0" fmla="*/ 181 w 335"/>
              <a:gd name="T1" fmla="*/ 59 h 309"/>
              <a:gd name="T2" fmla="*/ 180 w 335"/>
              <a:gd name="T3" fmla="*/ 47 h 309"/>
              <a:gd name="T4" fmla="*/ 227 w 335"/>
              <a:gd name="T5" fmla="*/ 0 h 309"/>
              <a:gd name="T6" fmla="*/ 274 w 335"/>
              <a:gd name="T7" fmla="*/ 47 h 309"/>
              <a:gd name="T8" fmla="*/ 259 w 335"/>
              <a:gd name="T9" fmla="*/ 81 h 309"/>
              <a:gd name="T10" fmla="*/ 181 w 335"/>
              <a:gd name="T11" fmla="*/ 59 h 309"/>
              <a:gd name="T12" fmla="*/ 180 w 335"/>
              <a:gd name="T13" fmla="*/ 45 h 309"/>
              <a:gd name="T14" fmla="*/ 145 w 335"/>
              <a:gd name="T15" fmla="*/ 44 h 309"/>
              <a:gd name="T16" fmla="*/ 92 w 335"/>
              <a:gd name="T17" fmla="*/ 11 h 309"/>
              <a:gd name="T18" fmla="*/ 92 w 335"/>
              <a:gd name="T19" fmla="*/ 62 h 309"/>
              <a:gd name="T20" fmla="*/ 89 w 335"/>
              <a:gd name="T21" fmla="*/ 66 h 309"/>
              <a:gd name="T22" fmla="*/ 56 w 335"/>
              <a:gd name="T23" fmla="*/ 92 h 309"/>
              <a:gd name="T24" fmla="*/ 19 w 335"/>
              <a:gd name="T25" fmla="*/ 134 h 309"/>
              <a:gd name="T26" fmla="*/ 0 w 335"/>
              <a:gd name="T27" fmla="*/ 154 h 309"/>
              <a:gd name="T28" fmla="*/ 0 w 335"/>
              <a:gd name="T29" fmla="*/ 178 h 309"/>
              <a:gd name="T30" fmla="*/ 19 w 335"/>
              <a:gd name="T31" fmla="*/ 198 h 309"/>
              <a:gd name="T32" fmla="*/ 28 w 335"/>
              <a:gd name="T33" fmla="*/ 198 h 309"/>
              <a:gd name="T34" fmla="*/ 89 w 335"/>
              <a:gd name="T35" fmla="*/ 264 h 309"/>
              <a:gd name="T36" fmla="*/ 89 w 335"/>
              <a:gd name="T37" fmla="*/ 289 h 309"/>
              <a:gd name="T38" fmla="*/ 108 w 335"/>
              <a:gd name="T39" fmla="*/ 309 h 309"/>
              <a:gd name="T40" fmla="*/ 133 w 335"/>
              <a:gd name="T41" fmla="*/ 309 h 309"/>
              <a:gd name="T42" fmla="*/ 152 w 335"/>
              <a:gd name="T43" fmla="*/ 289 h 309"/>
              <a:gd name="T44" fmla="*/ 226 w 335"/>
              <a:gd name="T45" fmla="*/ 289 h 309"/>
              <a:gd name="T46" fmla="*/ 245 w 335"/>
              <a:gd name="T47" fmla="*/ 309 h 309"/>
              <a:gd name="T48" fmla="*/ 270 w 335"/>
              <a:gd name="T49" fmla="*/ 309 h 309"/>
              <a:gd name="T50" fmla="*/ 289 w 335"/>
              <a:gd name="T51" fmla="*/ 289 h 309"/>
              <a:gd name="T52" fmla="*/ 289 w 335"/>
              <a:gd name="T53" fmla="*/ 251 h 309"/>
              <a:gd name="T54" fmla="*/ 335 w 335"/>
              <a:gd name="T55" fmla="*/ 167 h 309"/>
              <a:gd name="T56" fmla="*/ 268 w 335"/>
              <a:gd name="T57" fmla="*/ 70 h 309"/>
              <a:gd name="T58" fmla="*/ 89 w 335"/>
              <a:gd name="T59" fmla="*/ 137 h 309"/>
              <a:gd name="T60" fmla="*/ 94 w 335"/>
              <a:gd name="T61" fmla="*/ 132 h 309"/>
              <a:gd name="T62" fmla="*/ 89 w 335"/>
              <a:gd name="T63" fmla="*/ 127 h 309"/>
              <a:gd name="T64" fmla="*/ 84 w 335"/>
              <a:gd name="T65" fmla="*/ 132 h 309"/>
              <a:gd name="T66" fmla="*/ 89 w 335"/>
              <a:gd name="T67" fmla="*/ 137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5" h="309">
                <a:moveTo>
                  <a:pt x="181" y="59"/>
                </a:moveTo>
                <a:cubicBezTo>
                  <a:pt x="180" y="55"/>
                  <a:pt x="180" y="51"/>
                  <a:pt x="180" y="47"/>
                </a:cubicBezTo>
                <a:cubicBezTo>
                  <a:pt x="180" y="21"/>
                  <a:pt x="201" y="0"/>
                  <a:pt x="227" y="0"/>
                </a:cubicBezTo>
                <a:cubicBezTo>
                  <a:pt x="253" y="0"/>
                  <a:pt x="274" y="21"/>
                  <a:pt x="274" y="47"/>
                </a:cubicBezTo>
                <a:cubicBezTo>
                  <a:pt x="274" y="60"/>
                  <a:pt x="268" y="73"/>
                  <a:pt x="259" y="81"/>
                </a:cubicBezTo>
                <a:lnTo>
                  <a:pt x="181" y="59"/>
                </a:lnTo>
                <a:close/>
                <a:moveTo>
                  <a:pt x="180" y="45"/>
                </a:moveTo>
                <a:cubicBezTo>
                  <a:pt x="145" y="44"/>
                  <a:pt x="145" y="44"/>
                  <a:pt x="145" y="44"/>
                </a:cubicBezTo>
                <a:cubicBezTo>
                  <a:pt x="92" y="11"/>
                  <a:pt x="92" y="11"/>
                  <a:pt x="92" y="11"/>
                </a:cubicBezTo>
                <a:cubicBezTo>
                  <a:pt x="92" y="62"/>
                  <a:pt x="92" y="62"/>
                  <a:pt x="92" y="62"/>
                </a:cubicBezTo>
                <a:cubicBezTo>
                  <a:pt x="92" y="64"/>
                  <a:pt x="91" y="66"/>
                  <a:pt x="89" y="66"/>
                </a:cubicBezTo>
                <a:cubicBezTo>
                  <a:pt x="85" y="68"/>
                  <a:pt x="76" y="74"/>
                  <a:pt x="56" y="92"/>
                </a:cubicBezTo>
                <a:cubicBezTo>
                  <a:pt x="24" y="120"/>
                  <a:pt x="19" y="134"/>
                  <a:pt x="19" y="134"/>
                </a:cubicBezTo>
                <a:cubicBezTo>
                  <a:pt x="8" y="134"/>
                  <a:pt x="0" y="143"/>
                  <a:pt x="0" y="154"/>
                </a:cubicBezTo>
                <a:cubicBezTo>
                  <a:pt x="0" y="178"/>
                  <a:pt x="0" y="178"/>
                  <a:pt x="0" y="178"/>
                </a:cubicBezTo>
                <a:cubicBezTo>
                  <a:pt x="0" y="189"/>
                  <a:pt x="8" y="198"/>
                  <a:pt x="19" y="198"/>
                </a:cubicBezTo>
                <a:cubicBezTo>
                  <a:pt x="28" y="198"/>
                  <a:pt x="28" y="198"/>
                  <a:pt x="28" y="198"/>
                </a:cubicBezTo>
                <a:cubicBezTo>
                  <a:pt x="28" y="237"/>
                  <a:pt x="62" y="264"/>
                  <a:pt x="89" y="264"/>
                </a:cubicBezTo>
                <a:cubicBezTo>
                  <a:pt x="89" y="289"/>
                  <a:pt x="89" y="289"/>
                  <a:pt x="89" y="289"/>
                </a:cubicBezTo>
                <a:cubicBezTo>
                  <a:pt x="89" y="300"/>
                  <a:pt x="98" y="309"/>
                  <a:pt x="108" y="309"/>
                </a:cubicBezTo>
                <a:cubicBezTo>
                  <a:pt x="133" y="309"/>
                  <a:pt x="133" y="309"/>
                  <a:pt x="133" y="309"/>
                </a:cubicBezTo>
                <a:cubicBezTo>
                  <a:pt x="144" y="309"/>
                  <a:pt x="152" y="300"/>
                  <a:pt x="152" y="289"/>
                </a:cubicBezTo>
                <a:cubicBezTo>
                  <a:pt x="226" y="289"/>
                  <a:pt x="226" y="289"/>
                  <a:pt x="226" y="289"/>
                </a:cubicBezTo>
                <a:cubicBezTo>
                  <a:pt x="226" y="300"/>
                  <a:pt x="235" y="309"/>
                  <a:pt x="245" y="309"/>
                </a:cubicBezTo>
                <a:cubicBezTo>
                  <a:pt x="270" y="309"/>
                  <a:pt x="270" y="309"/>
                  <a:pt x="270" y="309"/>
                </a:cubicBezTo>
                <a:cubicBezTo>
                  <a:pt x="281" y="309"/>
                  <a:pt x="289" y="300"/>
                  <a:pt x="289" y="289"/>
                </a:cubicBezTo>
                <a:cubicBezTo>
                  <a:pt x="289" y="251"/>
                  <a:pt x="289" y="251"/>
                  <a:pt x="289" y="251"/>
                </a:cubicBezTo>
                <a:cubicBezTo>
                  <a:pt x="317" y="233"/>
                  <a:pt x="335" y="202"/>
                  <a:pt x="335" y="167"/>
                </a:cubicBezTo>
                <a:cubicBezTo>
                  <a:pt x="335" y="123"/>
                  <a:pt x="306" y="85"/>
                  <a:pt x="268" y="70"/>
                </a:cubicBezTo>
                <a:moveTo>
                  <a:pt x="89" y="137"/>
                </a:moveTo>
                <a:cubicBezTo>
                  <a:pt x="92" y="137"/>
                  <a:pt x="94" y="135"/>
                  <a:pt x="94" y="132"/>
                </a:cubicBezTo>
                <a:cubicBezTo>
                  <a:pt x="94" y="129"/>
                  <a:pt x="92" y="127"/>
                  <a:pt x="89" y="127"/>
                </a:cubicBezTo>
                <a:cubicBezTo>
                  <a:pt x="86" y="127"/>
                  <a:pt x="84" y="129"/>
                  <a:pt x="84" y="132"/>
                </a:cubicBezTo>
                <a:cubicBezTo>
                  <a:pt x="84" y="135"/>
                  <a:pt x="86" y="137"/>
                  <a:pt x="89" y="137"/>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13" name="Compare_F057" title="Icon of a counterweight scale">
            <a:extLst>
              <a:ext uri="{FF2B5EF4-FFF2-40B4-BE49-F238E27FC236}">
                <a16:creationId xmlns:a16="http://schemas.microsoft.com/office/drawing/2014/main" id="{3C764546-9DE2-46C4-9CE5-52053737D0E5}"/>
              </a:ext>
            </a:extLst>
          </p:cNvPr>
          <p:cNvSpPr>
            <a:spLocks noChangeAspect="1" noEditPoints="1"/>
          </p:cNvSpPr>
          <p:nvPr/>
        </p:nvSpPr>
        <p:spPr bwMode="auto">
          <a:xfrm>
            <a:off x="6520873" y="5780898"/>
            <a:ext cx="354199" cy="365760"/>
          </a:xfrm>
          <a:custGeom>
            <a:avLst/>
            <a:gdLst>
              <a:gd name="T0" fmla="*/ 0 w 3750"/>
              <a:gd name="T1" fmla="*/ 371 h 3871"/>
              <a:gd name="T2" fmla="*/ 3750 w 3750"/>
              <a:gd name="T3" fmla="*/ 371 h 3871"/>
              <a:gd name="T4" fmla="*/ 1874 w 3750"/>
              <a:gd name="T5" fmla="*/ 0 h 3871"/>
              <a:gd name="T6" fmla="*/ 1874 w 3750"/>
              <a:gd name="T7" fmla="*/ 3352 h 3871"/>
              <a:gd name="T8" fmla="*/ 0 w 3750"/>
              <a:gd name="T9" fmla="*/ 1871 h 3871"/>
              <a:gd name="T10" fmla="*/ 1500 w 3750"/>
              <a:gd name="T11" fmla="*/ 1871 h 3871"/>
              <a:gd name="T12" fmla="*/ 2250 w 3750"/>
              <a:gd name="T13" fmla="*/ 1871 h 3871"/>
              <a:gd name="T14" fmla="*/ 3750 w 3750"/>
              <a:gd name="T15" fmla="*/ 1871 h 3871"/>
              <a:gd name="T16" fmla="*/ 250 w 3750"/>
              <a:gd name="T17" fmla="*/ 3871 h 3871"/>
              <a:gd name="T18" fmla="*/ 3500 w 3750"/>
              <a:gd name="T19" fmla="*/ 3871 h 3871"/>
              <a:gd name="T20" fmla="*/ 3116 w 3750"/>
              <a:gd name="T21" fmla="*/ 3869 h 3871"/>
              <a:gd name="T22" fmla="*/ 634 w 3750"/>
              <a:gd name="T23" fmla="*/ 3869 h 3871"/>
              <a:gd name="T24" fmla="*/ 138 w 3750"/>
              <a:gd name="T25" fmla="*/ 1871 h 3871"/>
              <a:gd name="T26" fmla="*/ 750 w 3750"/>
              <a:gd name="T27" fmla="*/ 2371 h 3871"/>
              <a:gd name="T28" fmla="*/ 1362 w 3750"/>
              <a:gd name="T29" fmla="*/ 1872 h 3871"/>
              <a:gd name="T30" fmla="*/ 2388 w 3750"/>
              <a:gd name="T31" fmla="*/ 1871 h 3871"/>
              <a:gd name="T32" fmla="*/ 3000 w 3750"/>
              <a:gd name="T33" fmla="*/ 2371 h 3871"/>
              <a:gd name="T34" fmla="*/ 3612 w 3750"/>
              <a:gd name="T35" fmla="*/ 1872 h 3871"/>
              <a:gd name="T36" fmla="*/ 764 w 3750"/>
              <a:gd name="T37" fmla="*/ 371 h 3871"/>
              <a:gd name="T38" fmla="*/ 736 w 3750"/>
              <a:gd name="T39" fmla="*/ 371 h 3871"/>
              <a:gd name="T40" fmla="*/ 313 w 3750"/>
              <a:gd name="T41" fmla="*/ 1871 h 3871"/>
              <a:gd name="T42" fmla="*/ 1188 w 3750"/>
              <a:gd name="T43" fmla="*/ 1871 h 3871"/>
              <a:gd name="T44" fmla="*/ 764 w 3750"/>
              <a:gd name="T45" fmla="*/ 371 h 3871"/>
              <a:gd name="T46" fmla="*/ 3014 w 3750"/>
              <a:gd name="T47" fmla="*/ 371 h 3871"/>
              <a:gd name="T48" fmla="*/ 2986 w 3750"/>
              <a:gd name="T49" fmla="*/ 371 h 3871"/>
              <a:gd name="T50" fmla="*/ 2563 w 3750"/>
              <a:gd name="T51" fmla="*/ 1871 h 3871"/>
              <a:gd name="T52" fmla="*/ 3438 w 3750"/>
              <a:gd name="T53" fmla="*/ 1871 h 3871"/>
              <a:gd name="T54" fmla="*/ 3014 w 3750"/>
              <a:gd name="T55" fmla="*/ 371 h 38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750" h="3871">
                <a:moveTo>
                  <a:pt x="0" y="371"/>
                </a:moveTo>
                <a:cubicBezTo>
                  <a:pt x="3750" y="371"/>
                  <a:pt x="3750" y="371"/>
                  <a:pt x="3750" y="371"/>
                </a:cubicBezTo>
                <a:moveTo>
                  <a:pt x="1874" y="0"/>
                </a:moveTo>
                <a:cubicBezTo>
                  <a:pt x="1874" y="3352"/>
                  <a:pt x="1874" y="3352"/>
                  <a:pt x="1874" y="3352"/>
                </a:cubicBezTo>
                <a:moveTo>
                  <a:pt x="0" y="1871"/>
                </a:moveTo>
                <a:cubicBezTo>
                  <a:pt x="1500" y="1871"/>
                  <a:pt x="1500" y="1871"/>
                  <a:pt x="1500" y="1871"/>
                </a:cubicBezTo>
                <a:moveTo>
                  <a:pt x="2250" y="1871"/>
                </a:moveTo>
                <a:cubicBezTo>
                  <a:pt x="3750" y="1871"/>
                  <a:pt x="3750" y="1871"/>
                  <a:pt x="3750" y="1871"/>
                </a:cubicBezTo>
                <a:moveTo>
                  <a:pt x="250" y="3871"/>
                </a:moveTo>
                <a:cubicBezTo>
                  <a:pt x="3500" y="3871"/>
                  <a:pt x="3500" y="3871"/>
                  <a:pt x="3500" y="3871"/>
                </a:cubicBezTo>
                <a:moveTo>
                  <a:pt x="3116" y="3869"/>
                </a:moveTo>
                <a:cubicBezTo>
                  <a:pt x="2430" y="3184"/>
                  <a:pt x="1320" y="3184"/>
                  <a:pt x="634" y="3869"/>
                </a:cubicBezTo>
                <a:moveTo>
                  <a:pt x="138" y="1871"/>
                </a:moveTo>
                <a:cubicBezTo>
                  <a:pt x="195" y="2156"/>
                  <a:pt x="448" y="2371"/>
                  <a:pt x="750" y="2371"/>
                </a:cubicBezTo>
                <a:cubicBezTo>
                  <a:pt x="1052" y="2371"/>
                  <a:pt x="1304" y="2157"/>
                  <a:pt x="1362" y="1872"/>
                </a:cubicBezTo>
                <a:moveTo>
                  <a:pt x="2388" y="1871"/>
                </a:moveTo>
                <a:cubicBezTo>
                  <a:pt x="2446" y="2156"/>
                  <a:pt x="2698" y="2371"/>
                  <a:pt x="3000" y="2371"/>
                </a:cubicBezTo>
                <a:cubicBezTo>
                  <a:pt x="3302" y="2371"/>
                  <a:pt x="3554" y="2157"/>
                  <a:pt x="3612" y="1872"/>
                </a:cubicBezTo>
                <a:moveTo>
                  <a:pt x="764" y="371"/>
                </a:moveTo>
                <a:cubicBezTo>
                  <a:pt x="736" y="371"/>
                  <a:pt x="736" y="371"/>
                  <a:pt x="736" y="371"/>
                </a:cubicBezTo>
                <a:cubicBezTo>
                  <a:pt x="313" y="1871"/>
                  <a:pt x="313" y="1871"/>
                  <a:pt x="313" y="1871"/>
                </a:cubicBezTo>
                <a:cubicBezTo>
                  <a:pt x="1188" y="1871"/>
                  <a:pt x="1188" y="1871"/>
                  <a:pt x="1188" y="1871"/>
                </a:cubicBezTo>
                <a:cubicBezTo>
                  <a:pt x="1188" y="1871"/>
                  <a:pt x="791" y="461"/>
                  <a:pt x="764" y="371"/>
                </a:cubicBezTo>
                <a:close/>
                <a:moveTo>
                  <a:pt x="3014" y="371"/>
                </a:moveTo>
                <a:cubicBezTo>
                  <a:pt x="2986" y="371"/>
                  <a:pt x="2986" y="371"/>
                  <a:pt x="2986" y="371"/>
                </a:cubicBezTo>
                <a:cubicBezTo>
                  <a:pt x="2563" y="1871"/>
                  <a:pt x="2563" y="1871"/>
                  <a:pt x="2563" y="1871"/>
                </a:cubicBezTo>
                <a:cubicBezTo>
                  <a:pt x="3438" y="1871"/>
                  <a:pt x="3438" y="1871"/>
                  <a:pt x="3438" y="1871"/>
                </a:cubicBezTo>
                <a:cubicBezTo>
                  <a:pt x="3438" y="1871"/>
                  <a:pt x="3041" y="461"/>
                  <a:pt x="3014" y="371"/>
                </a:cubicBez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15" name="PaymentCard_E8C7" title="Icon of a credit card">
            <a:extLst>
              <a:ext uri="{FF2B5EF4-FFF2-40B4-BE49-F238E27FC236}">
                <a16:creationId xmlns:a16="http://schemas.microsoft.com/office/drawing/2014/main" id="{1B19D535-0EC5-4C39-A539-C943B4D7BA1A}"/>
              </a:ext>
            </a:extLst>
          </p:cNvPr>
          <p:cNvSpPr>
            <a:spLocks noChangeAspect="1" noEditPoints="1"/>
          </p:cNvSpPr>
          <p:nvPr/>
        </p:nvSpPr>
        <p:spPr bwMode="auto">
          <a:xfrm>
            <a:off x="7457114" y="5826493"/>
            <a:ext cx="411480" cy="274571"/>
          </a:xfrm>
          <a:custGeom>
            <a:avLst/>
            <a:gdLst>
              <a:gd name="T0" fmla="*/ 3571 w 3750"/>
              <a:gd name="T1" fmla="*/ 2500 h 2500"/>
              <a:gd name="T2" fmla="*/ 179 w 3750"/>
              <a:gd name="T3" fmla="*/ 2500 h 2500"/>
              <a:gd name="T4" fmla="*/ 0 w 3750"/>
              <a:gd name="T5" fmla="*/ 2321 h 2500"/>
              <a:gd name="T6" fmla="*/ 0 w 3750"/>
              <a:gd name="T7" fmla="*/ 179 h 2500"/>
              <a:gd name="T8" fmla="*/ 179 w 3750"/>
              <a:gd name="T9" fmla="*/ 0 h 2500"/>
              <a:gd name="T10" fmla="*/ 3571 w 3750"/>
              <a:gd name="T11" fmla="*/ 0 h 2500"/>
              <a:gd name="T12" fmla="*/ 3750 w 3750"/>
              <a:gd name="T13" fmla="*/ 179 h 2500"/>
              <a:gd name="T14" fmla="*/ 3750 w 3750"/>
              <a:gd name="T15" fmla="*/ 2321 h 2500"/>
              <a:gd name="T16" fmla="*/ 3571 w 3750"/>
              <a:gd name="T17" fmla="*/ 2500 h 2500"/>
              <a:gd name="T18" fmla="*/ 0 w 3750"/>
              <a:gd name="T19" fmla="*/ 750 h 2500"/>
              <a:gd name="T20" fmla="*/ 3750 w 3750"/>
              <a:gd name="T21" fmla="*/ 750 h 2500"/>
              <a:gd name="T22" fmla="*/ 3125 w 3750"/>
              <a:gd name="T23" fmla="*/ 1750 h 2500"/>
              <a:gd name="T24" fmla="*/ 2625 w 3750"/>
              <a:gd name="T25" fmla="*/ 1750 h 2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50" h="2500">
                <a:moveTo>
                  <a:pt x="3571" y="2500"/>
                </a:moveTo>
                <a:cubicBezTo>
                  <a:pt x="179" y="2500"/>
                  <a:pt x="179" y="2500"/>
                  <a:pt x="179" y="2500"/>
                </a:cubicBezTo>
                <a:cubicBezTo>
                  <a:pt x="80" y="2500"/>
                  <a:pt x="0" y="2420"/>
                  <a:pt x="0" y="2321"/>
                </a:cubicBezTo>
                <a:cubicBezTo>
                  <a:pt x="0" y="179"/>
                  <a:pt x="0" y="179"/>
                  <a:pt x="0" y="179"/>
                </a:cubicBezTo>
                <a:cubicBezTo>
                  <a:pt x="0" y="80"/>
                  <a:pt x="80" y="0"/>
                  <a:pt x="179" y="0"/>
                </a:cubicBezTo>
                <a:cubicBezTo>
                  <a:pt x="3571" y="0"/>
                  <a:pt x="3571" y="0"/>
                  <a:pt x="3571" y="0"/>
                </a:cubicBezTo>
                <a:cubicBezTo>
                  <a:pt x="3670" y="0"/>
                  <a:pt x="3750" y="80"/>
                  <a:pt x="3750" y="179"/>
                </a:cubicBezTo>
                <a:cubicBezTo>
                  <a:pt x="3750" y="2321"/>
                  <a:pt x="3750" y="2321"/>
                  <a:pt x="3750" y="2321"/>
                </a:cubicBezTo>
                <a:cubicBezTo>
                  <a:pt x="3750" y="2420"/>
                  <a:pt x="3670" y="2500"/>
                  <a:pt x="3571" y="2500"/>
                </a:cubicBezTo>
                <a:close/>
                <a:moveTo>
                  <a:pt x="0" y="750"/>
                </a:moveTo>
                <a:cubicBezTo>
                  <a:pt x="3750" y="750"/>
                  <a:pt x="3750" y="750"/>
                  <a:pt x="3750" y="750"/>
                </a:cubicBezTo>
                <a:moveTo>
                  <a:pt x="3125" y="1750"/>
                </a:moveTo>
                <a:cubicBezTo>
                  <a:pt x="2625" y="1750"/>
                  <a:pt x="2625" y="1750"/>
                  <a:pt x="2625" y="17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16" name="money" title="Icon of a creditcard with signal lines on top">
            <a:extLst>
              <a:ext uri="{FF2B5EF4-FFF2-40B4-BE49-F238E27FC236}">
                <a16:creationId xmlns:a16="http://schemas.microsoft.com/office/drawing/2014/main" id="{2700E281-FDD1-43A9-B748-5EB3B478994E}"/>
              </a:ext>
            </a:extLst>
          </p:cNvPr>
          <p:cNvSpPr>
            <a:spLocks noChangeAspect="1" noEditPoints="1"/>
          </p:cNvSpPr>
          <p:nvPr/>
        </p:nvSpPr>
        <p:spPr bwMode="auto">
          <a:xfrm>
            <a:off x="8489684" y="5780898"/>
            <a:ext cx="266581" cy="365760"/>
          </a:xfrm>
          <a:custGeom>
            <a:avLst/>
            <a:gdLst>
              <a:gd name="T0" fmla="*/ 0 w 238"/>
              <a:gd name="T1" fmla="*/ 179 h 326"/>
              <a:gd name="T2" fmla="*/ 20 w 238"/>
              <a:gd name="T3" fmla="*/ 159 h 326"/>
              <a:gd name="T4" fmla="*/ 218 w 238"/>
              <a:gd name="T5" fmla="*/ 159 h 326"/>
              <a:gd name="T6" fmla="*/ 238 w 238"/>
              <a:gd name="T7" fmla="*/ 179 h 326"/>
              <a:gd name="T8" fmla="*/ 238 w 238"/>
              <a:gd name="T9" fmla="*/ 306 h 326"/>
              <a:gd name="T10" fmla="*/ 218 w 238"/>
              <a:gd name="T11" fmla="*/ 326 h 326"/>
              <a:gd name="T12" fmla="*/ 20 w 238"/>
              <a:gd name="T13" fmla="*/ 326 h 326"/>
              <a:gd name="T14" fmla="*/ 0 w 238"/>
              <a:gd name="T15" fmla="*/ 306 h 326"/>
              <a:gd name="T16" fmla="*/ 0 w 238"/>
              <a:gd name="T17" fmla="*/ 179 h 326"/>
              <a:gd name="T18" fmla="*/ 0 w 238"/>
              <a:gd name="T19" fmla="*/ 196 h 326"/>
              <a:gd name="T20" fmla="*/ 238 w 238"/>
              <a:gd name="T21" fmla="*/ 196 h 326"/>
              <a:gd name="T22" fmla="*/ 168 w 238"/>
              <a:gd name="T23" fmla="*/ 267 h 326"/>
              <a:gd name="T24" fmla="*/ 211 w 238"/>
              <a:gd name="T25" fmla="*/ 267 h 326"/>
              <a:gd name="T26" fmla="*/ 172 w 238"/>
              <a:gd name="T27" fmla="*/ 106 h 326"/>
              <a:gd name="T28" fmla="*/ 118 w 238"/>
              <a:gd name="T29" fmla="*/ 82 h 326"/>
              <a:gd name="T30" fmla="*/ 66 w 238"/>
              <a:gd name="T31" fmla="*/ 103 h 326"/>
              <a:gd name="T32" fmla="*/ 201 w 238"/>
              <a:gd name="T33" fmla="*/ 77 h 326"/>
              <a:gd name="T34" fmla="*/ 118 w 238"/>
              <a:gd name="T35" fmla="*/ 42 h 326"/>
              <a:gd name="T36" fmla="*/ 37 w 238"/>
              <a:gd name="T37" fmla="*/ 74 h 326"/>
              <a:gd name="T38" fmla="*/ 231 w 238"/>
              <a:gd name="T39" fmla="*/ 47 h 326"/>
              <a:gd name="T40" fmla="*/ 118 w 238"/>
              <a:gd name="T41" fmla="*/ 0 h 326"/>
              <a:gd name="T42" fmla="*/ 7 w 238"/>
              <a:gd name="T43" fmla="*/ 4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 h="326">
                <a:moveTo>
                  <a:pt x="0" y="179"/>
                </a:moveTo>
                <a:cubicBezTo>
                  <a:pt x="0" y="168"/>
                  <a:pt x="9" y="159"/>
                  <a:pt x="20" y="159"/>
                </a:cubicBezTo>
                <a:cubicBezTo>
                  <a:pt x="218" y="159"/>
                  <a:pt x="218" y="159"/>
                  <a:pt x="218" y="159"/>
                </a:cubicBezTo>
                <a:cubicBezTo>
                  <a:pt x="229" y="159"/>
                  <a:pt x="238" y="168"/>
                  <a:pt x="238" y="179"/>
                </a:cubicBezTo>
                <a:cubicBezTo>
                  <a:pt x="238" y="306"/>
                  <a:pt x="238" y="306"/>
                  <a:pt x="238" y="306"/>
                </a:cubicBezTo>
                <a:cubicBezTo>
                  <a:pt x="238" y="317"/>
                  <a:pt x="229" y="326"/>
                  <a:pt x="218" y="326"/>
                </a:cubicBezTo>
                <a:cubicBezTo>
                  <a:pt x="20" y="326"/>
                  <a:pt x="20" y="326"/>
                  <a:pt x="20" y="326"/>
                </a:cubicBezTo>
                <a:cubicBezTo>
                  <a:pt x="9" y="326"/>
                  <a:pt x="0" y="317"/>
                  <a:pt x="0" y="306"/>
                </a:cubicBezTo>
                <a:lnTo>
                  <a:pt x="0" y="179"/>
                </a:lnTo>
                <a:close/>
                <a:moveTo>
                  <a:pt x="0" y="196"/>
                </a:moveTo>
                <a:cubicBezTo>
                  <a:pt x="238" y="196"/>
                  <a:pt x="238" y="196"/>
                  <a:pt x="238" y="196"/>
                </a:cubicBezTo>
                <a:moveTo>
                  <a:pt x="168" y="267"/>
                </a:moveTo>
                <a:cubicBezTo>
                  <a:pt x="211" y="267"/>
                  <a:pt x="211" y="267"/>
                  <a:pt x="211" y="267"/>
                </a:cubicBezTo>
                <a:moveTo>
                  <a:pt x="172" y="106"/>
                </a:moveTo>
                <a:cubicBezTo>
                  <a:pt x="159" y="91"/>
                  <a:pt x="139" y="82"/>
                  <a:pt x="118" y="82"/>
                </a:cubicBezTo>
                <a:cubicBezTo>
                  <a:pt x="97" y="82"/>
                  <a:pt x="79" y="90"/>
                  <a:pt x="66" y="103"/>
                </a:cubicBezTo>
                <a:moveTo>
                  <a:pt x="201" y="77"/>
                </a:moveTo>
                <a:cubicBezTo>
                  <a:pt x="180" y="55"/>
                  <a:pt x="150" y="42"/>
                  <a:pt x="118" y="42"/>
                </a:cubicBezTo>
                <a:cubicBezTo>
                  <a:pt x="86" y="42"/>
                  <a:pt x="58" y="54"/>
                  <a:pt x="37" y="74"/>
                </a:cubicBezTo>
                <a:moveTo>
                  <a:pt x="231" y="47"/>
                </a:moveTo>
                <a:cubicBezTo>
                  <a:pt x="202" y="18"/>
                  <a:pt x="162" y="0"/>
                  <a:pt x="118" y="0"/>
                </a:cubicBezTo>
                <a:cubicBezTo>
                  <a:pt x="74" y="0"/>
                  <a:pt x="35" y="17"/>
                  <a:pt x="7" y="4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a:gradFill>
                <a:gsLst>
                  <a:gs pos="0">
                    <a:srgbClr val="505050"/>
                  </a:gs>
                  <a:gs pos="100000">
                    <a:srgbClr val="505050"/>
                  </a:gs>
                </a:gsLst>
                <a:lin ang="5400000" scaled="1"/>
              </a:gradFill>
            </a:endParaRPr>
          </a:p>
        </p:txBody>
      </p:sp>
      <p:sp>
        <p:nvSpPr>
          <p:cNvPr id="11" name="scanner_2" title="Icon of a barcode scanner">
            <a:extLst>
              <a:ext uri="{FF2B5EF4-FFF2-40B4-BE49-F238E27FC236}">
                <a16:creationId xmlns:a16="http://schemas.microsoft.com/office/drawing/2014/main" id="{999483CF-98AD-4588-BE6D-D923E18F1876}"/>
              </a:ext>
            </a:extLst>
          </p:cNvPr>
          <p:cNvSpPr>
            <a:spLocks noChangeAspect="1" noEditPoints="1"/>
          </p:cNvSpPr>
          <p:nvPr/>
        </p:nvSpPr>
        <p:spPr bwMode="auto">
          <a:xfrm>
            <a:off x="9429605" y="5780898"/>
            <a:ext cx="306978" cy="365760"/>
          </a:xfrm>
          <a:custGeom>
            <a:avLst/>
            <a:gdLst>
              <a:gd name="T0" fmla="*/ 61 w 238"/>
              <a:gd name="T1" fmla="*/ 120 h 286"/>
              <a:gd name="T2" fmla="*/ 57 w 238"/>
              <a:gd name="T3" fmla="*/ 116 h 286"/>
              <a:gd name="T4" fmla="*/ 40 w 238"/>
              <a:gd name="T5" fmla="*/ 57 h 286"/>
              <a:gd name="T6" fmla="*/ 62 w 238"/>
              <a:gd name="T7" fmla="*/ 7 h 286"/>
              <a:gd name="T8" fmla="*/ 230 w 238"/>
              <a:gd name="T9" fmla="*/ 101 h 286"/>
              <a:gd name="T10" fmla="*/ 40 w 238"/>
              <a:gd name="T11" fmla="*/ 64 h 286"/>
              <a:gd name="T12" fmla="*/ 24 w 238"/>
              <a:gd name="T13" fmla="*/ 1 h 286"/>
              <a:gd name="T14" fmla="*/ 2 w 238"/>
              <a:gd name="T15" fmla="*/ 50 h 286"/>
              <a:gd name="T16" fmla="*/ 19 w 238"/>
              <a:gd name="T17" fmla="*/ 108 h 286"/>
              <a:gd name="T18" fmla="*/ 23 w 238"/>
              <a:gd name="T19" fmla="*/ 112 h 286"/>
              <a:gd name="T20" fmla="*/ 31 w 238"/>
              <a:gd name="T21" fmla="*/ 114 h 286"/>
              <a:gd name="T22" fmla="*/ 116 w 238"/>
              <a:gd name="T23" fmla="*/ 129 h 286"/>
              <a:gd name="T24" fmla="*/ 150 w 238"/>
              <a:gd name="T25" fmla="*/ 286 h 286"/>
              <a:gd name="T26" fmla="*/ 228 w 238"/>
              <a:gd name="T27" fmla="*/ 286 h 286"/>
              <a:gd name="T28" fmla="*/ 197 w 238"/>
              <a:gd name="T29" fmla="*/ 131 h 286"/>
              <a:gd name="T30" fmla="*/ 234 w 238"/>
              <a:gd name="T31" fmla="*/ 88 h 286"/>
              <a:gd name="T32" fmla="*/ 226 w 238"/>
              <a:gd name="T33" fmla="*/ 49 h 286"/>
              <a:gd name="T34" fmla="*/ 210 w 238"/>
              <a:gd name="T35" fmla="*/ 39 h 286"/>
              <a:gd name="T36" fmla="*/ 187 w 238"/>
              <a:gd name="T37" fmla="*/ 33 h 286"/>
              <a:gd name="T38" fmla="*/ 29 w 238"/>
              <a:gd name="T39" fmla="*/ 1 h 286"/>
              <a:gd name="T40" fmla="*/ 24 w 238"/>
              <a:gd name="T41" fmla="*/ 1 h 286"/>
              <a:gd name="T42" fmla="*/ 150 w 238"/>
              <a:gd name="T43" fmla="*/ 286 h 286"/>
              <a:gd name="T44" fmla="*/ 117 w 238"/>
              <a:gd name="T45" fmla="*/ 286 h 286"/>
              <a:gd name="T46" fmla="*/ 79 w 238"/>
              <a:gd name="T47" fmla="*/ 123 h 286"/>
              <a:gd name="T48" fmla="*/ 79 w 238"/>
              <a:gd name="T49" fmla="*/ 168 h 286"/>
              <a:gd name="T50" fmla="*/ 68 w 238"/>
              <a:gd name="T51" fmla="*/ 190 h 286"/>
              <a:gd name="T52" fmla="*/ 129 w 238"/>
              <a:gd name="T53" fmla="*/ 19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8" h="286">
                <a:moveTo>
                  <a:pt x="61" y="120"/>
                </a:moveTo>
                <a:cubicBezTo>
                  <a:pt x="60" y="119"/>
                  <a:pt x="60" y="119"/>
                  <a:pt x="57" y="116"/>
                </a:cubicBezTo>
                <a:cubicBezTo>
                  <a:pt x="51" y="107"/>
                  <a:pt x="38" y="82"/>
                  <a:pt x="40" y="57"/>
                </a:cubicBezTo>
                <a:cubicBezTo>
                  <a:pt x="42" y="33"/>
                  <a:pt x="52" y="16"/>
                  <a:pt x="62" y="7"/>
                </a:cubicBezTo>
                <a:moveTo>
                  <a:pt x="230" y="101"/>
                </a:moveTo>
                <a:cubicBezTo>
                  <a:pt x="40" y="64"/>
                  <a:pt x="40" y="64"/>
                  <a:pt x="40" y="64"/>
                </a:cubicBezTo>
                <a:moveTo>
                  <a:pt x="24" y="1"/>
                </a:moveTo>
                <a:cubicBezTo>
                  <a:pt x="14" y="10"/>
                  <a:pt x="4" y="27"/>
                  <a:pt x="2" y="50"/>
                </a:cubicBezTo>
                <a:cubicBezTo>
                  <a:pt x="0" y="75"/>
                  <a:pt x="12" y="99"/>
                  <a:pt x="19" y="108"/>
                </a:cubicBezTo>
                <a:cubicBezTo>
                  <a:pt x="21" y="111"/>
                  <a:pt x="22" y="112"/>
                  <a:pt x="23" y="112"/>
                </a:cubicBezTo>
                <a:cubicBezTo>
                  <a:pt x="24" y="113"/>
                  <a:pt x="31" y="114"/>
                  <a:pt x="31" y="114"/>
                </a:cubicBezTo>
                <a:cubicBezTo>
                  <a:pt x="116" y="129"/>
                  <a:pt x="116" y="129"/>
                  <a:pt x="116" y="129"/>
                </a:cubicBezTo>
                <a:cubicBezTo>
                  <a:pt x="150" y="286"/>
                  <a:pt x="150" y="286"/>
                  <a:pt x="150" y="286"/>
                </a:cubicBezTo>
                <a:cubicBezTo>
                  <a:pt x="228" y="286"/>
                  <a:pt x="228" y="286"/>
                  <a:pt x="228" y="286"/>
                </a:cubicBezTo>
                <a:cubicBezTo>
                  <a:pt x="197" y="131"/>
                  <a:pt x="197" y="131"/>
                  <a:pt x="197" y="131"/>
                </a:cubicBezTo>
                <a:cubicBezTo>
                  <a:pt x="197" y="131"/>
                  <a:pt x="226" y="123"/>
                  <a:pt x="234" y="88"/>
                </a:cubicBezTo>
                <a:cubicBezTo>
                  <a:pt x="238" y="73"/>
                  <a:pt x="233" y="57"/>
                  <a:pt x="226" y="49"/>
                </a:cubicBezTo>
                <a:cubicBezTo>
                  <a:pt x="219" y="42"/>
                  <a:pt x="214" y="41"/>
                  <a:pt x="210" y="39"/>
                </a:cubicBezTo>
                <a:cubicBezTo>
                  <a:pt x="206" y="38"/>
                  <a:pt x="187" y="33"/>
                  <a:pt x="187" y="33"/>
                </a:cubicBezTo>
                <a:cubicBezTo>
                  <a:pt x="29" y="1"/>
                  <a:pt x="29" y="1"/>
                  <a:pt x="29" y="1"/>
                </a:cubicBezTo>
                <a:cubicBezTo>
                  <a:pt x="29" y="1"/>
                  <a:pt x="26" y="0"/>
                  <a:pt x="24" y="1"/>
                </a:cubicBezTo>
                <a:close/>
                <a:moveTo>
                  <a:pt x="150" y="286"/>
                </a:moveTo>
                <a:cubicBezTo>
                  <a:pt x="117" y="286"/>
                  <a:pt x="117" y="286"/>
                  <a:pt x="117" y="286"/>
                </a:cubicBezTo>
                <a:moveTo>
                  <a:pt x="79" y="123"/>
                </a:moveTo>
                <a:cubicBezTo>
                  <a:pt x="79" y="123"/>
                  <a:pt x="79" y="156"/>
                  <a:pt x="79" y="168"/>
                </a:cubicBezTo>
                <a:cubicBezTo>
                  <a:pt x="78" y="179"/>
                  <a:pt x="68" y="190"/>
                  <a:pt x="68" y="190"/>
                </a:cubicBezTo>
                <a:cubicBezTo>
                  <a:pt x="129" y="190"/>
                  <a:pt x="129" y="190"/>
                  <a:pt x="129" y="190"/>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TagLegacy_E1CB" title="Icon of a shopping tag">
            <a:extLst>
              <a:ext uri="{FF2B5EF4-FFF2-40B4-BE49-F238E27FC236}">
                <a16:creationId xmlns:a16="http://schemas.microsoft.com/office/drawing/2014/main" id="{57006B88-C461-4D61-BC07-225D54F52CEF}"/>
              </a:ext>
            </a:extLst>
          </p:cNvPr>
          <p:cNvSpPr>
            <a:spLocks noChangeAspect="1" noEditPoints="1"/>
          </p:cNvSpPr>
          <p:nvPr/>
        </p:nvSpPr>
        <p:spPr bwMode="auto">
          <a:xfrm>
            <a:off x="10314101" y="5780898"/>
            <a:ext cx="458227" cy="365760"/>
          </a:xfrm>
          <a:custGeom>
            <a:avLst/>
            <a:gdLst>
              <a:gd name="T0" fmla="*/ 2950 w 3700"/>
              <a:gd name="T1" fmla="*/ 1330 h 2952"/>
              <a:gd name="T2" fmla="*/ 1328 w 3700"/>
              <a:gd name="T3" fmla="*/ 2952 h 2952"/>
              <a:gd name="T4" fmla="*/ 0 w 3700"/>
              <a:gd name="T5" fmla="*/ 1620 h 2952"/>
              <a:gd name="T6" fmla="*/ 1620 w 3700"/>
              <a:gd name="T7" fmla="*/ 0 h 2952"/>
              <a:gd name="T8" fmla="*/ 2951 w 3700"/>
              <a:gd name="T9" fmla="*/ 1 h 2952"/>
              <a:gd name="T10" fmla="*/ 2950 w 3700"/>
              <a:gd name="T11" fmla="*/ 1330 h 2952"/>
              <a:gd name="T12" fmla="*/ 1820 w 3700"/>
              <a:gd name="T13" fmla="*/ 2460 h 2952"/>
              <a:gd name="T14" fmla="*/ 2576 w 3700"/>
              <a:gd name="T15" fmla="*/ 2753 h 2952"/>
              <a:gd name="T16" fmla="*/ 3700 w 3700"/>
              <a:gd name="T17" fmla="*/ 1629 h 2952"/>
              <a:gd name="T18" fmla="*/ 2576 w 3700"/>
              <a:gd name="T19" fmla="*/ 505 h 2952"/>
              <a:gd name="T20" fmla="*/ 2421 w 3700"/>
              <a:gd name="T21" fmla="*/ 505 h 29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00" h="2952">
                <a:moveTo>
                  <a:pt x="2950" y="1330"/>
                </a:moveTo>
                <a:cubicBezTo>
                  <a:pt x="1328" y="2952"/>
                  <a:pt x="1328" y="2952"/>
                  <a:pt x="1328" y="2952"/>
                </a:cubicBezTo>
                <a:cubicBezTo>
                  <a:pt x="0" y="1620"/>
                  <a:pt x="0" y="1620"/>
                  <a:pt x="0" y="1620"/>
                </a:cubicBezTo>
                <a:cubicBezTo>
                  <a:pt x="1620" y="0"/>
                  <a:pt x="1620" y="0"/>
                  <a:pt x="1620" y="0"/>
                </a:cubicBezTo>
                <a:cubicBezTo>
                  <a:pt x="2951" y="1"/>
                  <a:pt x="2951" y="1"/>
                  <a:pt x="2951" y="1"/>
                </a:cubicBezTo>
                <a:lnTo>
                  <a:pt x="2950" y="1330"/>
                </a:lnTo>
                <a:close/>
                <a:moveTo>
                  <a:pt x="1820" y="2460"/>
                </a:moveTo>
                <a:cubicBezTo>
                  <a:pt x="2020" y="2642"/>
                  <a:pt x="2285" y="2753"/>
                  <a:pt x="2576" y="2753"/>
                </a:cubicBezTo>
                <a:cubicBezTo>
                  <a:pt x="3197" y="2753"/>
                  <a:pt x="3700" y="2249"/>
                  <a:pt x="3700" y="1629"/>
                </a:cubicBezTo>
                <a:cubicBezTo>
                  <a:pt x="3700" y="1008"/>
                  <a:pt x="3198" y="505"/>
                  <a:pt x="2576" y="505"/>
                </a:cubicBezTo>
                <a:cubicBezTo>
                  <a:pt x="2421" y="505"/>
                  <a:pt x="2421" y="505"/>
                  <a:pt x="2421" y="50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5" name="building_5" descr="Icon of a building with columns in a row and a triangular top" title="Icon of a building with columns in a row and a triangular top">
            <a:extLst>
              <a:ext uri="{FF2B5EF4-FFF2-40B4-BE49-F238E27FC236}">
                <a16:creationId xmlns:a16="http://schemas.microsoft.com/office/drawing/2014/main" id="{9BD6824D-65EE-4002-A87A-80C48E46456F}"/>
              </a:ext>
            </a:extLst>
          </p:cNvPr>
          <p:cNvSpPr>
            <a:spLocks noChangeAspect="1" noEditPoints="1"/>
          </p:cNvSpPr>
          <p:nvPr/>
        </p:nvSpPr>
        <p:spPr bwMode="auto">
          <a:xfrm>
            <a:off x="11289828" y="5780898"/>
            <a:ext cx="427011" cy="365760"/>
          </a:xfrm>
          <a:custGeom>
            <a:avLst/>
            <a:gdLst>
              <a:gd name="T0" fmla="*/ 178 w 244"/>
              <a:gd name="T1" fmla="*/ 28 h 209"/>
              <a:gd name="T2" fmla="*/ 244 w 244"/>
              <a:gd name="T3" fmla="*/ 62 h 209"/>
              <a:gd name="T4" fmla="*/ 0 w 244"/>
              <a:gd name="T5" fmla="*/ 62 h 209"/>
              <a:gd name="T6" fmla="*/ 122 w 244"/>
              <a:gd name="T7" fmla="*/ 0 h 209"/>
              <a:gd name="T8" fmla="*/ 178 w 244"/>
              <a:gd name="T9" fmla="*/ 28 h 209"/>
              <a:gd name="T10" fmla="*/ 20 w 244"/>
              <a:gd name="T11" fmla="*/ 190 h 209"/>
              <a:gd name="T12" fmla="*/ 13 w 244"/>
              <a:gd name="T13" fmla="*/ 209 h 209"/>
              <a:gd name="T14" fmla="*/ 232 w 244"/>
              <a:gd name="T15" fmla="*/ 209 h 209"/>
              <a:gd name="T16" fmla="*/ 217 w 244"/>
              <a:gd name="T17" fmla="*/ 171 h 209"/>
              <a:gd name="T18" fmla="*/ 27 w 244"/>
              <a:gd name="T19" fmla="*/ 171 h 209"/>
              <a:gd name="T20" fmla="*/ 20 w 244"/>
              <a:gd name="T21" fmla="*/ 190 h 209"/>
              <a:gd name="T22" fmla="*/ 27 w 244"/>
              <a:gd name="T23" fmla="*/ 171 h 209"/>
              <a:gd name="T24" fmla="*/ 27 w 244"/>
              <a:gd name="T25" fmla="*/ 62 h 209"/>
              <a:gd name="T26" fmla="*/ 217 w 244"/>
              <a:gd name="T27" fmla="*/ 171 h 209"/>
              <a:gd name="T28" fmla="*/ 217 w 244"/>
              <a:gd name="T29" fmla="*/ 62 h 209"/>
              <a:gd name="T30" fmla="*/ 185 w 244"/>
              <a:gd name="T31" fmla="*/ 171 h 209"/>
              <a:gd name="T32" fmla="*/ 185 w 244"/>
              <a:gd name="T33" fmla="*/ 62 h 209"/>
              <a:gd name="T34" fmla="*/ 154 w 244"/>
              <a:gd name="T35" fmla="*/ 171 h 209"/>
              <a:gd name="T36" fmla="*/ 154 w 244"/>
              <a:gd name="T37" fmla="*/ 62 h 209"/>
              <a:gd name="T38" fmla="*/ 122 w 244"/>
              <a:gd name="T39" fmla="*/ 171 h 209"/>
              <a:gd name="T40" fmla="*/ 122 w 244"/>
              <a:gd name="T41" fmla="*/ 62 h 209"/>
              <a:gd name="T42" fmla="*/ 90 w 244"/>
              <a:gd name="T43" fmla="*/ 171 h 209"/>
              <a:gd name="T44" fmla="*/ 90 w 244"/>
              <a:gd name="T45" fmla="*/ 62 h 209"/>
              <a:gd name="T46" fmla="*/ 59 w 244"/>
              <a:gd name="T47" fmla="*/ 171 h 209"/>
              <a:gd name="T48" fmla="*/ 59 w 244"/>
              <a:gd name="T49" fmla="*/ 62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4" h="209">
                <a:moveTo>
                  <a:pt x="178" y="28"/>
                </a:moveTo>
                <a:lnTo>
                  <a:pt x="244" y="62"/>
                </a:lnTo>
                <a:lnTo>
                  <a:pt x="0" y="62"/>
                </a:lnTo>
                <a:lnTo>
                  <a:pt x="122" y="0"/>
                </a:lnTo>
                <a:lnTo>
                  <a:pt x="178" y="28"/>
                </a:lnTo>
                <a:moveTo>
                  <a:pt x="20" y="190"/>
                </a:moveTo>
                <a:lnTo>
                  <a:pt x="13" y="209"/>
                </a:lnTo>
                <a:lnTo>
                  <a:pt x="232" y="209"/>
                </a:lnTo>
                <a:lnTo>
                  <a:pt x="217" y="171"/>
                </a:lnTo>
                <a:lnTo>
                  <a:pt x="27" y="171"/>
                </a:lnTo>
                <a:lnTo>
                  <a:pt x="20" y="190"/>
                </a:lnTo>
                <a:moveTo>
                  <a:pt x="27" y="171"/>
                </a:moveTo>
                <a:lnTo>
                  <a:pt x="27" y="62"/>
                </a:lnTo>
                <a:moveTo>
                  <a:pt x="217" y="171"/>
                </a:moveTo>
                <a:lnTo>
                  <a:pt x="217" y="62"/>
                </a:lnTo>
                <a:moveTo>
                  <a:pt x="185" y="171"/>
                </a:moveTo>
                <a:lnTo>
                  <a:pt x="185" y="62"/>
                </a:lnTo>
                <a:moveTo>
                  <a:pt x="154" y="171"/>
                </a:moveTo>
                <a:lnTo>
                  <a:pt x="154" y="62"/>
                </a:lnTo>
                <a:moveTo>
                  <a:pt x="122" y="171"/>
                </a:moveTo>
                <a:lnTo>
                  <a:pt x="122" y="62"/>
                </a:lnTo>
                <a:moveTo>
                  <a:pt x="90" y="171"/>
                </a:moveTo>
                <a:lnTo>
                  <a:pt x="90" y="62"/>
                </a:lnTo>
                <a:moveTo>
                  <a:pt x="59" y="171"/>
                </a:moveTo>
                <a:lnTo>
                  <a:pt x="59" y="6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Tree>
    <p:extLst>
      <p:ext uri="{BB962C8B-B14F-4D97-AF65-F5344CB8AC3E}">
        <p14:creationId xmlns:p14="http://schemas.microsoft.com/office/powerpoint/2010/main" val="173449845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F73F9A7-3CDE-4E55-BBD4-52E2A208A3B2}"/>
              </a:ext>
            </a:extLst>
          </p:cNvPr>
          <p:cNvSpPr>
            <a:spLocks noGrp="1"/>
          </p:cNvSpPr>
          <p:nvPr>
            <p:ph type="title"/>
          </p:nvPr>
        </p:nvSpPr>
        <p:spPr>
          <a:xfrm>
            <a:off x="423942" y="439788"/>
            <a:ext cx="5394960" cy="153888"/>
          </a:xfrm>
        </p:spPr>
        <p:txBody>
          <a:bodyPr/>
          <a:lstStyle/>
          <a:p>
            <a:r>
              <a:rPr lang="en-US" sz="1000" dirty="0">
                <a:latin typeface="+mn-lt"/>
                <a:hlinkClick r:id="rId3"/>
              </a:rPr>
              <a:t>Get the full set of icons for presentations</a:t>
            </a:r>
            <a:endParaRPr lang="en-US" sz="1000" dirty="0">
              <a:latin typeface="+mn-lt"/>
            </a:endParaRPr>
          </a:p>
        </p:txBody>
      </p:sp>
      <p:graphicFrame>
        <p:nvGraphicFramePr>
          <p:cNvPr id="46" name="Table 45">
            <a:extLst>
              <a:ext uri="{FF2B5EF4-FFF2-40B4-BE49-F238E27FC236}">
                <a16:creationId xmlns:a16="http://schemas.microsoft.com/office/drawing/2014/main" id="{F8A13E2C-ECC8-4BB9-9E45-4FAE008500A8}"/>
              </a:ext>
            </a:extLst>
          </p:cNvPr>
          <p:cNvGraphicFramePr>
            <a:graphicFrameLocks noGrp="1"/>
          </p:cNvGraphicFramePr>
          <p:nvPr>
            <p:extLst>
              <p:ext uri="{D42A27DB-BD31-4B8C-83A1-F6EECF244321}">
                <p14:modId xmlns:p14="http://schemas.microsoft.com/office/powerpoint/2010/main" val="1498050088"/>
              </p:ext>
            </p:extLst>
          </p:nvPr>
        </p:nvGraphicFramePr>
        <p:xfrm>
          <a:off x="457192" y="955567"/>
          <a:ext cx="11521704" cy="5486400"/>
        </p:xfrm>
        <a:graphic>
          <a:graphicData uri="http://schemas.openxmlformats.org/drawingml/2006/table">
            <a:tbl>
              <a:tblPr firstRow="1">
                <a:tableStyleId>{5C22544A-7EE6-4342-B048-85BDC9FD1C3A}</a:tableStyleId>
              </a:tblPr>
              <a:tblGrid>
                <a:gridCol w="960142">
                  <a:extLst>
                    <a:ext uri="{9D8B030D-6E8A-4147-A177-3AD203B41FA5}">
                      <a16:colId xmlns:a16="http://schemas.microsoft.com/office/drawing/2014/main" val="3545333302"/>
                    </a:ext>
                  </a:extLst>
                </a:gridCol>
                <a:gridCol w="960142">
                  <a:extLst>
                    <a:ext uri="{9D8B030D-6E8A-4147-A177-3AD203B41FA5}">
                      <a16:colId xmlns:a16="http://schemas.microsoft.com/office/drawing/2014/main" val="2085789621"/>
                    </a:ext>
                  </a:extLst>
                </a:gridCol>
                <a:gridCol w="960142">
                  <a:extLst>
                    <a:ext uri="{9D8B030D-6E8A-4147-A177-3AD203B41FA5}">
                      <a16:colId xmlns:a16="http://schemas.microsoft.com/office/drawing/2014/main" val="1781478402"/>
                    </a:ext>
                  </a:extLst>
                </a:gridCol>
                <a:gridCol w="960142">
                  <a:extLst>
                    <a:ext uri="{9D8B030D-6E8A-4147-A177-3AD203B41FA5}">
                      <a16:colId xmlns:a16="http://schemas.microsoft.com/office/drawing/2014/main" val="866376207"/>
                    </a:ext>
                  </a:extLst>
                </a:gridCol>
                <a:gridCol w="960142">
                  <a:extLst>
                    <a:ext uri="{9D8B030D-6E8A-4147-A177-3AD203B41FA5}">
                      <a16:colId xmlns:a16="http://schemas.microsoft.com/office/drawing/2014/main" val="1958708367"/>
                    </a:ext>
                  </a:extLst>
                </a:gridCol>
                <a:gridCol w="960142">
                  <a:extLst>
                    <a:ext uri="{9D8B030D-6E8A-4147-A177-3AD203B41FA5}">
                      <a16:colId xmlns:a16="http://schemas.microsoft.com/office/drawing/2014/main" val="868269742"/>
                    </a:ext>
                  </a:extLst>
                </a:gridCol>
                <a:gridCol w="960142">
                  <a:extLst>
                    <a:ext uri="{9D8B030D-6E8A-4147-A177-3AD203B41FA5}">
                      <a16:colId xmlns:a16="http://schemas.microsoft.com/office/drawing/2014/main" val="2574187171"/>
                    </a:ext>
                  </a:extLst>
                </a:gridCol>
                <a:gridCol w="960142">
                  <a:extLst>
                    <a:ext uri="{9D8B030D-6E8A-4147-A177-3AD203B41FA5}">
                      <a16:colId xmlns:a16="http://schemas.microsoft.com/office/drawing/2014/main" val="1633163628"/>
                    </a:ext>
                  </a:extLst>
                </a:gridCol>
                <a:gridCol w="960142">
                  <a:extLst>
                    <a:ext uri="{9D8B030D-6E8A-4147-A177-3AD203B41FA5}">
                      <a16:colId xmlns:a16="http://schemas.microsoft.com/office/drawing/2014/main" val="984020324"/>
                    </a:ext>
                  </a:extLst>
                </a:gridCol>
                <a:gridCol w="960142">
                  <a:extLst>
                    <a:ext uri="{9D8B030D-6E8A-4147-A177-3AD203B41FA5}">
                      <a16:colId xmlns:a16="http://schemas.microsoft.com/office/drawing/2014/main" val="1478484229"/>
                    </a:ext>
                  </a:extLst>
                </a:gridCol>
                <a:gridCol w="960142">
                  <a:extLst>
                    <a:ext uri="{9D8B030D-6E8A-4147-A177-3AD203B41FA5}">
                      <a16:colId xmlns:a16="http://schemas.microsoft.com/office/drawing/2014/main" val="3614713011"/>
                    </a:ext>
                  </a:extLst>
                </a:gridCol>
                <a:gridCol w="960142">
                  <a:extLst>
                    <a:ext uri="{9D8B030D-6E8A-4147-A177-3AD203B41FA5}">
                      <a16:colId xmlns:a16="http://schemas.microsoft.com/office/drawing/2014/main" val="1904622046"/>
                    </a:ext>
                  </a:extLst>
                </a:gridCol>
              </a:tblGrid>
              <a:tr h="914400">
                <a:tc gridSpan="12">
                  <a:txBody>
                    <a:bodyPr/>
                    <a:lstStyle/>
                    <a:p>
                      <a:r>
                        <a:rPr lang="en-US" sz="1000" b="1" kern="1200" cap="none" spc="50" baseline="0" dirty="0">
                          <a:ln w="3175">
                            <a:noFill/>
                          </a:ln>
                          <a:gradFill>
                            <a:gsLst>
                              <a:gs pos="16446">
                                <a:schemeClr val="tx2"/>
                              </a:gs>
                              <a:gs pos="79000">
                                <a:schemeClr val="tx2"/>
                              </a:gs>
                            </a:gsLst>
                            <a:lin ang="5400000" scaled="0"/>
                          </a:gradFill>
                          <a:effectLst/>
                          <a:latin typeface="+mn-lt"/>
                          <a:ea typeface="+mn-ea"/>
                          <a:cs typeface="Segoe UI Semibold" panose="020B0702040204020203" pitchFamily="34" charset="0"/>
                        </a:rPr>
                        <a:t>OBJECTS  /  TOOLS</a:t>
                      </a:r>
                      <a:endParaRPr lang="en-US" sz="900" b="0" i="1"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0" marB="9144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lang="en-US" sz="600" dirty="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dirty="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600">
                        <a:gradFill>
                          <a:gsLst>
                            <a:gs pos="0">
                              <a:schemeClr val="tx1">
                                <a:lumMod val="40000"/>
                                <a:lumOff val="60000"/>
                              </a:schemeClr>
                            </a:gs>
                            <a:gs pos="100000">
                              <a:schemeClr val="tx1">
                                <a:lumMod val="40000"/>
                                <a:lumOff val="60000"/>
                              </a:schemeClr>
                            </a:gs>
                          </a:gsLst>
                          <a:lin ang="5400000" scaled="0"/>
                        </a:gradFill>
                      </a:endParaRPr>
                    </a:p>
                  </a:txBody>
                  <a:tcPr marL="43656" marR="43656" marT="43656" marB="4365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hMerge="1">
                  <a:txBody>
                    <a:bodyPr/>
                    <a:lstStyle/>
                    <a:p>
                      <a:endParaRPr lang="en-US" sz="900" b="0" i="1" kern="1200" cap="none" spc="0" baseline="0" dirty="0">
                        <a:ln w="3175">
                          <a:noFill/>
                        </a:ln>
                        <a:gradFill>
                          <a:gsLst>
                            <a:gs pos="31830">
                              <a:schemeClr val="tx1"/>
                            </a:gs>
                            <a:gs pos="85000">
                              <a:schemeClr val="tx1"/>
                            </a:gs>
                          </a:gsLst>
                          <a:lin ang="5400000" scaled="0"/>
                        </a:gradFill>
                        <a:effectLst/>
                        <a:latin typeface="+mn-lt"/>
                        <a:ea typeface="+mn-ea"/>
                        <a:cs typeface="Segoe UI Semibold" panose="020B0702040204020203" pitchFamily="34" charset="0"/>
                      </a:endParaRPr>
                    </a:p>
                  </a:txBody>
                  <a:tcPr marL="0" marR="0" marT="73152" marB="38023" anchor="ctr">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27772346"/>
                  </a:ext>
                </a:extLst>
              </a:tr>
              <a:tr h="914400">
                <a:tc>
                  <a:txBody>
                    <a:bodyPr/>
                    <a:lstStyle/>
                    <a:p>
                      <a:pPr marL="0" algn="l" defTabSz="932742" rtl="0" eaLnBrk="1" latinLnBrk="0" hangingPunct="1">
                        <a:lnSpc>
                          <a:spcPct val="90000"/>
                        </a:lnSpc>
                      </a:pPr>
                      <a:r>
                        <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Alarm clock</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Hourglass, timer</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Clock</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Flashlight</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Funnel</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Calculator</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Binoculars</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Scissors</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Camera</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Battery, power, charge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Magnifying glass</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Tools, screwdriver, wrench</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12700" cap="flat" cmpd="sng" algn="ctr">
                      <a:solidFill>
                        <a:schemeClr val="tx2"/>
                      </a:solidFill>
                      <a:prstDash val="solid"/>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339120923"/>
                  </a:ext>
                </a:extLst>
              </a:tr>
              <a:tr h="914400">
                <a:tc>
                  <a:txBody>
                    <a:bodyPr/>
                    <a:lstStyle/>
                    <a:p>
                      <a:pPr marL="0" algn="l" defTabSz="932742" rtl="0" eaLnBrk="1" latinLnBrk="0" hangingPunct="1">
                        <a:lnSpc>
                          <a:spcPct val="90000"/>
                        </a:lnSpc>
                      </a:pPr>
                      <a:r>
                        <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Paperclip</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Pushpin, thumbtack</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Key</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Lock</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Safe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Piggybank</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Bag</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Ballot box, drop box</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Box, archive, storage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Present, giftbox</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Box, package, shipping</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Briefcase, business, work, job</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41383513"/>
                  </a:ext>
                </a:extLst>
              </a:tr>
              <a:tr h="914400">
                <a:tc>
                  <a:txBody>
                    <a:bodyPr/>
                    <a:lstStyle/>
                    <a:p>
                      <a:pPr marL="0" algn="l" defTabSz="932742" rtl="0" eaLnBrk="1" latinLnBrk="0" hangingPunct="1">
                        <a:lnSpc>
                          <a:spcPct val="90000"/>
                        </a:lnSpc>
                      </a:pPr>
                      <a:r>
                        <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Books, reading</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Book, dictionary, novel</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Notebook, journal</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Pencil</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Paintbrush</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Paint palette, color</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3D, hologram</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Trophy, award</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Ribbon, award, reward, accomplishment</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Ribbon, award, reward, accomplishment</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Flag, finish line </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Flags, finish line, win, race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54863702"/>
                  </a:ext>
                </a:extLst>
              </a:tr>
              <a:tr h="914400">
                <a:tc>
                  <a:txBody>
                    <a:bodyPr/>
                    <a:lstStyle/>
                    <a:p>
                      <a:pPr marL="0" algn="l" defTabSz="932742" rtl="0" eaLnBrk="1" latinLnBrk="0" hangingPunct="1">
                        <a:lnSpc>
                          <a:spcPct val="90000"/>
                        </a:lnSpc>
                      </a:pPr>
                      <a:r>
                        <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Open door, entryway, opportunity</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Clipboard</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Megaphone, speaker, speech, announcement</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Microphone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CD, music album</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Headphones</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Headset</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Eye glasses</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Bike, bicycle</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Umbrella, bumbershoot</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Balloon, party, celebration</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rPr>
                        <a:t>Rocking chair</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63798508"/>
                  </a:ext>
                </a:extLst>
              </a:tr>
              <a:tr h="914400">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Remote control</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Robotic, manufacturing, mechanical, automation</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Forklift</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Gears</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Traffic cone, construction</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Flask, chemistry, science, beaker</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Maze, puzzle</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3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Target, bullseye, aim, arrow,</a:t>
                      </a: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 dartboard, darts, archery</a:t>
                      </a: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Games, strategy, chess, poker</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algn="l" defTabSz="932742" rtl="0" eaLnBrk="1" latinLnBrk="0" hangingPunct="1">
                        <a:lnSpc>
                          <a:spcPct val="90000"/>
                        </a:lnSpc>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Musical instrument, drums</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Pizza, food</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32742" rtl="0" eaLnBrk="1" fontAlgn="auto" latinLnBrk="0" hangingPunct="1">
                        <a:lnSpc>
                          <a:spcPct val="90000"/>
                        </a:lnSpc>
                        <a:spcBef>
                          <a:spcPts val="0"/>
                        </a:spcBef>
                        <a:spcAft>
                          <a:spcPts val="0"/>
                        </a:spcAft>
                        <a:buClrTx/>
                        <a:buSzTx/>
                        <a:buFontTx/>
                        <a:buNone/>
                        <a:tabLst/>
                        <a:defRPr/>
                      </a:pPr>
                      <a:r>
                        <a:rPr kumimoji="0" lang="en-US" sz="600" b="0" i="0" u="none" strike="noStrike" kern="1200" cap="none" spc="0" normalizeH="0" baseline="0" noProof="0" dirty="0">
                          <a:ln>
                            <a:noFill/>
                          </a:ln>
                          <a:gradFill>
                            <a:gsLst>
                              <a:gs pos="33422">
                                <a:srgbClr val="969696"/>
                              </a:gs>
                              <a:gs pos="72000">
                                <a:srgbClr val="969696"/>
                              </a:gs>
                            </a:gsLst>
                            <a:lin ang="5400000" scaled="0"/>
                          </a:gradFill>
                          <a:effectLst/>
                          <a:uLnTx/>
                          <a:uFillTx/>
                          <a:latin typeface="Segoe UI Semibold" panose="020B0702040204020203" pitchFamily="34" charset="0"/>
                          <a:ea typeface="+mn-ea"/>
                          <a:cs typeface="Segoe UI Semibold" panose="020B0702040204020203" pitchFamily="34" charset="0"/>
                        </a:rPr>
                        <a:t>Lightbulb</a:t>
                      </a:r>
                      <a:endParaRPr lang="en-US" sz="600" kern="1200" dirty="0">
                        <a:gradFill>
                          <a:gsLst>
                            <a:gs pos="33422">
                              <a:srgbClr val="969696"/>
                            </a:gs>
                            <a:gs pos="72000">
                              <a:srgbClr val="969696"/>
                            </a:gs>
                          </a:gsLst>
                          <a:lin ang="5400000" scaled="0"/>
                        </a:gradFill>
                        <a:latin typeface="Segoe UI Semibold" panose="020B0702040204020203" pitchFamily="34" charset="0"/>
                        <a:ea typeface="+mn-ea"/>
                        <a:cs typeface="Segoe UI Semibold" panose="020B0702040204020203" pitchFamily="34" charset="0"/>
                      </a:endParaRPr>
                    </a:p>
                  </a:txBody>
                  <a:tcPr marL="36306" marR="36306" marT="36306" marB="36306" anchor="b">
                    <a:lnL w="6350" cap="flat" cmpd="sng" algn="ctr">
                      <a:solidFill>
                        <a:schemeClr val="tx1">
                          <a:lumMod val="20000"/>
                          <a:lumOff val="80000"/>
                        </a:schemeClr>
                      </a:solidFill>
                      <a:prstDash val="sysDash"/>
                      <a:round/>
                      <a:headEnd type="none" w="med" len="med"/>
                      <a:tailEnd type="none" w="med" len="med"/>
                    </a:lnL>
                    <a:lnR w="6350" cap="flat" cmpd="sng" algn="ctr">
                      <a:solidFill>
                        <a:schemeClr val="tx1">
                          <a:lumMod val="20000"/>
                          <a:lumOff val="80000"/>
                        </a:schemeClr>
                      </a:solidFill>
                      <a:prstDash val="sysDash"/>
                      <a:round/>
                      <a:headEnd type="none" w="med" len="med"/>
                      <a:tailEnd type="none" w="med" len="med"/>
                    </a:lnR>
                    <a:lnT w="6350" cap="flat" cmpd="sng" algn="ctr">
                      <a:solidFill>
                        <a:schemeClr val="tx1">
                          <a:lumMod val="20000"/>
                          <a:lumOff val="80000"/>
                        </a:schemeClr>
                      </a:solidFill>
                      <a:prstDash val="sysDash"/>
                      <a:round/>
                      <a:headEnd type="none" w="med" len="med"/>
                      <a:tailEnd type="none" w="med" len="med"/>
                    </a:lnT>
                    <a:lnB w="6350" cap="flat" cmpd="sng" algn="ctr">
                      <a:solidFill>
                        <a:schemeClr val="tx1">
                          <a:lumMod val="20000"/>
                          <a:lumOff val="80000"/>
                        </a:schemeClr>
                      </a:solidFill>
                      <a:prstDash val="sys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62505126"/>
                  </a:ext>
                </a:extLst>
              </a:tr>
            </a:tbl>
          </a:graphicData>
        </a:graphic>
      </p:graphicFrame>
      <p:sp>
        <p:nvSpPr>
          <p:cNvPr id="68" name="AlarmClock_E919" title="Icon of an alarm clock">
            <a:extLst>
              <a:ext uri="{FF2B5EF4-FFF2-40B4-BE49-F238E27FC236}">
                <a16:creationId xmlns:a16="http://schemas.microsoft.com/office/drawing/2014/main" id="{DD981E26-AD2D-41E5-8084-32EB92AA3A0A}"/>
              </a:ext>
            </a:extLst>
          </p:cNvPr>
          <p:cNvSpPr>
            <a:spLocks noChangeAspect="1" noEditPoints="1"/>
          </p:cNvSpPr>
          <p:nvPr/>
        </p:nvSpPr>
        <p:spPr bwMode="auto">
          <a:xfrm>
            <a:off x="741434" y="2065103"/>
            <a:ext cx="391637" cy="365760"/>
          </a:xfrm>
          <a:custGeom>
            <a:avLst/>
            <a:gdLst>
              <a:gd name="T0" fmla="*/ 309 w 3714"/>
              <a:gd name="T1" fmla="*/ 1204 h 3467"/>
              <a:gd name="T2" fmla="*/ 0 w 3714"/>
              <a:gd name="T3" fmla="*/ 650 h 3467"/>
              <a:gd name="T4" fmla="*/ 650 w 3714"/>
              <a:gd name="T5" fmla="*/ 0 h 3467"/>
              <a:gd name="T6" fmla="*/ 1204 w 3714"/>
              <a:gd name="T7" fmla="*/ 310 h 3467"/>
              <a:gd name="T8" fmla="*/ 3405 w 3714"/>
              <a:gd name="T9" fmla="*/ 1204 h 3467"/>
              <a:gd name="T10" fmla="*/ 3714 w 3714"/>
              <a:gd name="T11" fmla="*/ 650 h 3467"/>
              <a:gd name="T12" fmla="*/ 3064 w 3714"/>
              <a:gd name="T13" fmla="*/ 0 h 3467"/>
              <a:gd name="T14" fmla="*/ 2510 w 3714"/>
              <a:gd name="T15" fmla="*/ 310 h 3467"/>
              <a:gd name="T16" fmla="*/ 1857 w 3714"/>
              <a:gd name="T17" fmla="*/ 248 h 3467"/>
              <a:gd name="T18" fmla="*/ 247 w 3714"/>
              <a:gd name="T19" fmla="*/ 1858 h 3467"/>
              <a:gd name="T20" fmla="*/ 1857 w 3714"/>
              <a:gd name="T21" fmla="*/ 3467 h 3467"/>
              <a:gd name="T22" fmla="*/ 3467 w 3714"/>
              <a:gd name="T23" fmla="*/ 1858 h 3467"/>
              <a:gd name="T24" fmla="*/ 1857 w 3714"/>
              <a:gd name="T25" fmla="*/ 248 h 3467"/>
              <a:gd name="T26" fmla="*/ 1733 w 3714"/>
              <a:gd name="T27" fmla="*/ 867 h 3467"/>
              <a:gd name="T28" fmla="*/ 1733 w 3714"/>
              <a:gd name="T29" fmla="*/ 1981 h 3467"/>
              <a:gd name="T30" fmla="*/ 2600 w 3714"/>
              <a:gd name="T31" fmla="*/ 1981 h 3467"/>
              <a:gd name="T32" fmla="*/ 247 w 3714"/>
              <a:gd name="T33" fmla="*/ 3467 h 3467"/>
              <a:gd name="T34" fmla="*/ 681 w 3714"/>
              <a:gd name="T35" fmla="*/ 3034 h 3467"/>
              <a:gd name="T36" fmla="*/ 3467 w 3714"/>
              <a:gd name="T37" fmla="*/ 3467 h 3467"/>
              <a:gd name="T38" fmla="*/ 3033 w 3714"/>
              <a:gd name="T39" fmla="*/ 3034 h 3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14" h="3467">
                <a:moveTo>
                  <a:pt x="309" y="1204"/>
                </a:moveTo>
                <a:cubicBezTo>
                  <a:pt x="124" y="1090"/>
                  <a:pt x="0" y="885"/>
                  <a:pt x="0" y="650"/>
                </a:cubicBezTo>
                <a:cubicBezTo>
                  <a:pt x="0" y="291"/>
                  <a:pt x="291" y="0"/>
                  <a:pt x="650" y="0"/>
                </a:cubicBezTo>
                <a:cubicBezTo>
                  <a:pt x="884" y="0"/>
                  <a:pt x="1089" y="124"/>
                  <a:pt x="1204" y="310"/>
                </a:cubicBezTo>
                <a:moveTo>
                  <a:pt x="3405" y="1204"/>
                </a:moveTo>
                <a:cubicBezTo>
                  <a:pt x="3590" y="1090"/>
                  <a:pt x="3714" y="885"/>
                  <a:pt x="3714" y="650"/>
                </a:cubicBezTo>
                <a:cubicBezTo>
                  <a:pt x="3714" y="291"/>
                  <a:pt x="3423" y="0"/>
                  <a:pt x="3064" y="0"/>
                </a:cubicBezTo>
                <a:cubicBezTo>
                  <a:pt x="2830" y="0"/>
                  <a:pt x="2625" y="124"/>
                  <a:pt x="2510" y="310"/>
                </a:cubicBezTo>
                <a:moveTo>
                  <a:pt x="1857" y="248"/>
                </a:moveTo>
                <a:cubicBezTo>
                  <a:pt x="968" y="248"/>
                  <a:pt x="247" y="969"/>
                  <a:pt x="247" y="1858"/>
                </a:cubicBezTo>
                <a:cubicBezTo>
                  <a:pt x="247" y="2747"/>
                  <a:pt x="968" y="3467"/>
                  <a:pt x="1857" y="3467"/>
                </a:cubicBezTo>
                <a:cubicBezTo>
                  <a:pt x="2746" y="3467"/>
                  <a:pt x="3467" y="2747"/>
                  <a:pt x="3467" y="1858"/>
                </a:cubicBezTo>
                <a:cubicBezTo>
                  <a:pt x="3467" y="969"/>
                  <a:pt x="2746" y="248"/>
                  <a:pt x="1857" y="248"/>
                </a:cubicBezTo>
                <a:close/>
                <a:moveTo>
                  <a:pt x="1733" y="867"/>
                </a:moveTo>
                <a:cubicBezTo>
                  <a:pt x="1733" y="1981"/>
                  <a:pt x="1733" y="1981"/>
                  <a:pt x="1733" y="1981"/>
                </a:cubicBezTo>
                <a:cubicBezTo>
                  <a:pt x="2600" y="1981"/>
                  <a:pt x="2600" y="1981"/>
                  <a:pt x="2600" y="1981"/>
                </a:cubicBezTo>
                <a:moveTo>
                  <a:pt x="247" y="3467"/>
                </a:moveTo>
                <a:cubicBezTo>
                  <a:pt x="681" y="3034"/>
                  <a:pt x="681" y="3034"/>
                  <a:pt x="681" y="3034"/>
                </a:cubicBezTo>
                <a:moveTo>
                  <a:pt x="3467" y="3467"/>
                </a:moveTo>
                <a:cubicBezTo>
                  <a:pt x="3033" y="3034"/>
                  <a:pt x="3033" y="3034"/>
                  <a:pt x="3033" y="30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5" name="clock_10" title="Icon of an hourglass">
            <a:extLst>
              <a:ext uri="{FF2B5EF4-FFF2-40B4-BE49-F238E27FC236}">
                <a16:creationId xmlns:a16="http://schemas.microsoft.com/office/drawing/2014/main" id="{09FBAC6B-147D-4D68-9AE3-D6E2DD40E957}"/>
              </a:ext>
            </a:extLst>
          </p:cNvPr>
          <p:cNvSpPr>
            <a:spLocks noChangeAspect="1" noEditPoints="1"/>
          </p:cNvSpPr>
          <p:nvPr/>
        </p:nvSpPr>
        <p:spPr bwMode="auto">
          <a:xfrm>
            <a:off x="1715129" y="2065103"/>
            <a:ext cx="364486" cy="365760"/>
          </a:xfrm>
          <a:custGeom>
            <a:avLst/>
            <a:gdLst>
              <a:gd name="T0" fmla="*/ 286 w 323"/>
              <a:gd name="T1" fmla="*/ 324 h 324"/>
              <a:gd name="T2" fmla="*/ 287 w 323"/>
              <a:gd name="T3" fmla="*/ 311 h 324"/>
              <a:gd name="T4" fmla="*/ 217 w 323"/>
              <a:gd name="T5" fmla="*/ 199 h 324"/>
              <a:gd name="T6" fmla="*/ 204 w 323"/>
              <a:gd name="T7" fmla="*/ 193 h 324"/>
              <a:gd name="T8" fmla="*/ 185 w 323"/>
              <a:gd name="T9" fmla="*/ 164 h 324"/>
              <a:gd name="T10" fmla="*/ 207 w 323"/>
              <a:gd name="T11" fmla="*/ 131 h 324"/>
              <a:gd name="T12" fmla="*/ 218 w 323"/>
              <a:gd name="T13" fmla="*/ 126 h 324"/>
              <a:gd name="T14" fmla="*/ 287 w 323"/>
              <a:gd name="T15" fmla="*/ 14 h 324"/>
              <a:gd name="T16" fmla="*/ 286 w 323"/>
              <a:gd name="T17" fmla="*/ 0 h 324"/>
              <a:gd name="T18" fmla="*/ 37 w 323"/>
              <a:gd name="T19" fmla="*/ 324 h 324"/>
              <a:gd name="T20" fmla="*/ 37 w 323"/>
              <a:gd name="T21" fmla="*/ 311 h 324"/>
              <a:gd name="T22" fmla="*/ 105 w 323"/>
              <a:gd name="T23" fmla="*/ 200 h 324"/>
              <a:gd name="T24" fmla="*/ 117 w 323"/>
              <a:gd name="T25" fmla="*/ 194 h 324"/>
              <a:gd name="T26" fmla="*/ 137 w 323"/>
              <a:gd name="T27" fmla="*/ 164 h 324"/>
              <a:gd name="T28" fmla="*/ 117 w 323"/>
              <a:gd name="T29" fmla="*/ 133 h 324"/>
              <a:gd name="T30" fmla="*/ 104 w 323"/>
              <a:gd name="T31" fmla="*/ 126 h 324"/>
              <a:gd name="T32" fmla="*/ 37 w 323"/>
              <a:gd name="T33" fmla="*/ 14 h 324"/>
              <a:gd name="T34" fmla="*/ 37 w 323"/>
              <a:gd name="T35" fmla="*/ 0 h 324"/>
              <a:gd name="T36" fmla="*/ 0 w 323"/>
              <a:gd name="T37" fmla="*/ 0 h 324"/>
              <a:gd name="T38" fmla="*/ 323 w 323"/>
              <a:gd name="T39" fmla="*/ 0 h 324"/>
              <a:gd name="T40" fmla="*/ 0 w 323"/>
              <a:gd name="T41" fmla="*/ 324 h 324"/>
              <a:gd name="T42" fmla="*/ 323 w 323"/>
              <a:gd name="T43" fmla="*/ 324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3" h="324">
                <a:moveTo>
                  <a:pt x="286" y="324"/>
                </a:moveTo>
                <a:cubicBezTo>
                  <a:pt x="287" y="320"/>
                  <a:pt x="287" y="316"/>
                  <a:pt x="287" y="311"/>
                </a:cubicBezTo>
                <a:cubicBezTo>
                  <a:pt x="287" y="262"/>
                  <a:pt x="258" y="219"/>
                  <a:pt x="217" y="199"/>
                </a:cubicBezTo>
                <a:cubicBezTo>
                  <a:pt x="204" y="193"/>
                  <a:pt x="204" y="193"/>
                  <a:pt x="204" y="193"/>
                </a:cubicBezTo>
                <a:cubicBezTo>
                  <a:pt x="193" y="188"/>
                  <a:pt x="185" y="176"/>
                  <a:pt x="185" y="164"/>
                </a:cubicBezTo>
                <a:cubicBezTo>
                  <a:pt x="185" y="149"/>
                  <a:pt x="195" y="136"/>
                  <a:pt x="207" y="131"/>
                </a:cubicBezTo>
                <a:cubicBezTo>
                  <a:pt x="218" y="126"/>
                  <a:pt x="218" y="126"/>
                  <a:pt x="218" y="126"/>
                </a:cubicBezTo>
                <a:cubicBezTo>
                  <a:pt x="259" y="105"/>
                  <a:pt x="287" y="63"/>
                  <a:pt x="287" y="14"/>
                </a:cubicBezTo>
                <a:cubicBezTo>
                  <a:pt x="287" y="10"/>
                  <a:pt x="286" y="4"/>
                  <a:pt x="286" y="0"/>
                </a:cubicBezTo>
                <a:moveTo>
                  <a:pt x="37" y="324"/>
                </a:moveTo>
                <a:cubicBezTo>
                  <a:pt x="37" y="320"/>
                  <a:pt x="37" y="316"/>
                  <a:pt x="37" y="311"/>
                </a:cubicBezTo>
                <a:cubicBezTo>
                  <a:pt x="37" y="263"/>
                  <a:pt x="64" y="220"/>
                  <a:pt x="105" y="200"/>
                </a:cubicBezTo>
                <a:cubicBezTo>
                  <a:pt x="117" y="194"/>
                  <a:pt x="117" y="194"/>
                  <a:pt x="117" y="194"/>
                </a:cubicBezTo>
                <a:cubicBezTo>
                  <a:pt x="129" y="189"/>
                  <a:pt x="137" y="177"/>
                  <a:pt x="137" y="164"/>
                </a:cubicBezTo>
                <a:cubicBezTo>
                  <a:pt x="137" y="149"/>
                  <a:pt x="129" y="139"/>
                  <a:pt x="117" y="133"/>
                </a:cubicBezTo>
                <a:cubicBezTo>
                  <a:pt x="104" y="126"/>
                  <a:pt x="104" y="126"/>
                  <a:pt x="104" y="126"/>
                </a:cubicBezTo>
                <a:cubicBezTo>
                  <a:pt x="63" y="105"/>
                  <a:pt x="37" y="64"/>
                  <a:pt x="37" y="14"/>
                </a:cubicBezTo>
                <a:cubicBezTo>
                  <a:pt x="37" y="10"/>
                  <a:pt x="37" y="5"/>
                  <a:pt x="37" y="0"/>
                </a:cubicBezTo>
                <a:moveTo>
                  <a:pt x="0" y="0"/>
                </a:moveTo>
                <a:cubicBezTo>
                  <a:pt x="323" y="0"/>
                  <a:pt x="323" y="0"/>
                  <a:pt x="323" y="0"/>
                </a:cubicBezTo>
                <a:moveTo>
                  <a:pt x="0" y="324"/>
                </a:moveTo>
                <a:cubicBezTo>
                  <a:pt x="323" y="324"/>
                  <a:pt x="323" y="324"/>
                  <a:pt x="323" y="32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 name="Clock_E917" descr="Icon of a clock" title="Icon of a clock">
            <a:extLst>
              <a:ext uri="{FF2B5EF4-FFF2-40B4-BE49-F238E27FC236}">
                <a16:creationId xmlns:a16="http://schemas.microsoft.com/office/drawing/2014/main" id="{B5B640DA-7723-4542-AED7-FE7E1E305AD6}"/>
              </a:ext>
            </a:extLst>
          </p:cNvPr>
          <p:cNvSpPr>
            <a:spLocks noChangeAspect="1" noEditPoints="1"/>
          </p:cNvSpPr>
          <p:nvPr/>
        </p:nvSpPr>
        <p:spPr bwMode="auto">
          <a:xfrm>
            <a:off x="2673669" y="2065103"/>
            <a:ext cx="365581" cy="365760"/>
          </a:xfrm>
          <a:custGeom>
            <a:avLst/>
            <a:gdLst>
              <a:gd name="T0" fmla="*/ 1610 w 3220"/>
              <a:gd name="T1" fmla="*/ 0 h 3220"/>
              <a:gd name="T2" fmla="*/ 0 w 3220"/>
              <a:gd name="T3" fmla="*/ 1610 h 3220"/>
              <a:gd name="T4" fmla="*/ 1610 w 3220"/>
              <a:gd name="T5" fmla="*/ 3220 h 3220"/>
              <a:gd name="T6" fmla="*/ 3220 w 3220"/>
              <a:gd name="T7" fmla="*/ 1610 h 3220"/>
              <a:gd name="T8" fmla="*/ 1610 w 3220"/>
              <a:gd name="T9" fmla="*/ 0 h 3220"/>
              <a:gd name="T10" fmla="*/ 1486 w 3220"/>
              <a:gd name="T11" fmla="*/ 619 h 3220"/>
              <a:gd name="T12" fmla="*/ 1486 w 3220"/>
              <a:gd name="T13" fmla="*/ 1734 h 3220"/>
              <a:gd name="T14" fmla="*/ 2353 w 3220"/>
              <a:gd name="T15" fmla="*/ 1734 h 3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20" h="3220">
                <a:moveTo>
                  <a:pt x="1610" y="0"/>
                </a:moveTo>
                <a:cubicBezTo>
                  <a:pt x="721" y="0"/>
                  <a:pt x="0" y="721"/>
                  <a:pt x="0" y="1610"/>
                </a:cubicBezTo>
                <a:cubicBezTo>
                  <a:pt x="0" y="2499"/>
                  <a:pt x="721" y="3220"/>
                  <a:pt x="1610" y="3220"/>
                </a:cubicBezTo>
                <a:cubicBezTo>
                  <a:pt x="2499" y="3220"/>
                  <a:pt x="3220" y="2499"/>
                  <a:pt x="3220" y="1610"/>
                </a:cubicBezTo>
                <a:cubicBezTo>
                  <a:pt x="3220" y="721"/>
                  <a:pt x="2499" y="0"/>
                  <a:pt x="1610" y="0"/>
                </a:cubicBezTo>
                <a:close/>
                <a:moveTo>
                  <a:pt x="1486" y="619"/>
                </a:moveTo>
                <a:cubicBezTo>
                  <a:pt x="1486" y="1734"/>
                  <a:pt x="1486" y="1734"/>
                  <a:pt x="1486" y="1734"/>
                </a:cubicBezTo>
                <a:cubicBezTo>
                  <a:pt x="2353" y="1734"/>
                  <a:pt x="2353" y="1734"/>
                  <a:pt x="2353" y="173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 name="flashlight" descr="Icon of a flashlight" title="Icon of a flashlight">
            <a:extLst>
              <a:ext uri="{FF2B5EF4-FFF2-40B4-BE49-F238E27FC236}">
                <a16:creationId xmlns:a16="http://schemas.microsoft.com/office/drawing/2014/main" id="{8160888D-08B7-4CA4-9BC2-04554CE9DEEF}"/>
              </a:ext>
            </a:extLst>
          </p:cNvPr>
          <p:cNvSpPr>
            <a:spLocks noChangeAspect="1" noEditPoints="1"/>
          </p:cNvSpPr>
          <p:nvPr/>
        </p:nvSpPr>
        <p:spPr bwMode="auto">
          <a:xfrm>
            <a:off x="3589012" y="2120135"/>
            <a:ext cx="457200" cy="255696"/>
          </a:xfrm>
          <a:custGeom>
            <a:avLst/>
            <a:gdLst>
              <a:gd name="T0" fmla="*/ 225 w 338"/>
              <a:gd name="T1" fmla="*/ 141 h 188"/>
              <a:gd name="T2" fmla="*/ 0 w 338"/>
              <a:gd name="T3" fmla="*/ 141 h 188"/>
              <a:gd name="T4" fmla="*/ 0 w 338"/>
              <a:gd name="T5" fmla="*/ 44 h 188"/>
              <a:gd name="T6" fmla="*/ 225 w 338"/>
              <a:gd name="T7" fmla="*/ 44 h 188"/>
              <a:gd name="T8" fmla="*/ 225 w 338"/>
              <a:gd name="T9" fmla="*/ 141 h 188"/>
              <a:gd name="T10" fmla="*/ 225 w 338"/>
              <a:gd name="T11" fmla="*/ 141 h 188"/>
              <a:gd name="T12" fmla="*/ 268 w 338"/>
              <a:gd name="T13" fmla="*/ 188 h 188"/>
              <a:gd name="T14" fmla="*/ 338 w 338"/>
              <a:gd name="T15" fmla="*/ 188 h 188"/>
              <a:gd name="T16" fmla="*/ 338 w 338"/>
              <a:gd name="T17" fmla="*/ 0 h 188"/>
              <a:gd name="T18" fmla="*/ 268 w 338"/>
              <a:gd name="T19" fmla="*/ 0 h 188"/>
              <a:gd name="T20" fmla="*/ 225 w 338"/>
              <a:gd name="T21" fmla="*/ 44 h 188"/>
              <a:gd name="T22" fmla="*/ 291 w 338"/>
              <a:gd name="T23" fmla="*/ 0 h 188"/>
              <a:gd name="T24" fmla="*/ 291 w 338"/>
              <a:gd name="T25" fmla="*/ 188 h 188"/>
              <a:gd name="T26" fmla="*/ 178 w 338"/>
              <a:gd name="T27" fmla="*/ 97 h 188"/>
              <a:gd name="T28" fmla="*/ 183 w 338"/>
              <a:gd name="T29" fmla="*/ 92 h 188"/>
              <a:gd name="T30" fmla="*/ 178 w 338"/>
              <a:gd name="T31" fmla="*/ 87 h 188"/>
              <a:gd name="T32" fmla="*/ 174 w 338"/>
              <a:gd name="T33" fmla="*/ 92 h 188"/>
              <a:gd name="T34" fmla="*/ 178 w 338"/>
              <a:gd name="T35" fmla="*/ 9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8" h="188">
                <a:moveTo>
                  <a:pt x="225" y="141"/>
                </a:moveTo>
                <a:cubicBezTo>
                  <a:pt x="0" y="141"/>
                  <a:pt x="0" y="141"/>
                  <a:pt x="0" y="141"/>
                </a:cubicBezTo>
                <a:cubicBezTo>
                  <a:pt x="0" y="44"/>
                  <a:pt x="0" y="44"/>
                  <a:pt x="0" y="44"/>
                </a:cubicBezTo>
                <a:cubicBezTo>
                  <a:pt x="225" y="44"/>
                  <a:pt x="225" y="44"/>
                  <a:pt x="225" y="44"/>
                </a:cubicBezTo>
                <a:lnTo>
                  <a:pt x="225" y="141"/>
                </a:lnTo>
                <a:close/>
                <a:moveTo>
                  <a:pt x="225" y="141"/>
                </a:moveTo>
                <a:cubicBezTo>
                  <a:pt x="268" y="188"/>
                  <a:pt x="268" y="188"/>
                  <a:pt x="268" y="188"/>
                </a:cubicBezTo>
                <a:cubicBezTo>
                  <a:pt x="338" y="188"/>
                  <a:pt x="338" y="188"/>
                  <a:pt x="338" y="188"/>
                </a:cubicBezTo>
                <a:cubicBezTo>
                  <a:pt x="338" y="0"/>
                  <a:pt x="338" y="0"/>
                  <a:pt x="338" y="0"/>
                </a:cubicBezTo>
                <a:cubicBezTo>
                  <a:pt x="268" y="0"/>
                  <a:pt x="268" y="0"/>
                  <a:pt x="268" y="0"/>
                </a:cubicBezTo>
                <a:cubicBezTo>
                  <a:pt x="225" y="44"/>
                  <a:pt x="225" y="44"/>
                  <a:pt x="225" y="44"/>
                </a:cubicBezTo>
                <a:moveTo>
                  <a:pt x="291" y="0"/>
                </a:moveTo>
                <a:cubicBezTo>
                  <a:pt x="291" y="188"/>
                  <a:pt x="291" y="188"/>
                  <a:pt x="291" y="188"/>
                </a:cubicBezTo>
                <a:moveTo>
                  <a:pt x="178" y="97"/>
                </a:moveTo>
                <a:cubicBezTo>
                  <a:pt x="181" y="97"/>
                  <a:pt x="183" y="95"/>
                  <a:pt x="183" y="92"/>
                </a:cubicBezTo>
                <a:cubicBezTo>
                  <a:pt x="183" y="90"/>
                  <a:pt x="181" y="87"/>
                  <a:pt x="178" y="87"/>
                </a:cubicBezTo>
                <a:cubicBezTo>
                  <a:pt x="176" y="87"/>
                  <a:pt x="174" y="90"/>
                  <a:pt x="174" y="92"/>
                </a:cubicBezTo>
                <a:cubicBezTo>
                  <a:pt x="174" y="95"/>
                  <a:pt x="176" y="97"/>
                  <a:pt x="178" y="97"/>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 name="Funnel" title="Icon of a funnel">
            <a:extLst>
              <a:ext uri="{FF2B5EF4-FFF2-40B4-BE49-F238E27FC236}">
                <a16:creationId xmlns:a16="http://schemas.microsoft.com/office/drawing/2014/main" id="{11E177E8-E1C3-4ACF-A3EB-2B6F00EDBE22}"/>
              </a:ext>
            </a:extLst>
          </p:cNvPr>
          <p:cNvSpPr>
            <a:spLocks noChangeAspect="1"/>
          </p:cNvSpPr>
          <p:nvPr/>
        </p:nvSpPr>
        <p:spPr bwMode="auto">
          <a:xfrm>
            <a:off x="4566200" y="2065103"/>
            <a:ext cx="423064" cy="365760"/>
          </a:xfrm>
          <a:custGeom>
            <a:avLst/>
            <a:gdLst>
              <a:gd name="T0" fmla="*/ 0 w 598"/>
              <a:gd name="T1" fmla="*/ 0 h 517"/>
              <a:gd name="T2" fmla="*/ 598 w 598"/>
              <a:gd name="T3" fmla="*/ 0 h 517"/>
              <a:gd name="T4" fmla="*/ 598 w 598"/>
              <a:gd name="T5" fmla="*/ 40 h 517"/>
              <a:gd name="T6" fmla="*/ 358 w 598"/>
              <a:gd name="T7" fmla="*/ 276 h 517"/>
              <a:gd name="T8" fmla="*/ 358 w 598"/>
              <a:gd name="T9" fmla="*/ 517 h 517"/>
              <a:gd name="T10" fmla="*/ 236 w 598"/>
              <a:gd name="T11" fmla="*/ 517 h 517"/>
              <a:gd name="T12" fmla="*/ 236 w 598"/>
              <a:gd name="T13" fmla="*/ 274 h 517"/>
              <a:gd name="T14" fmla="*/ 0 w 598"/>
              <a:gd name="T15" fmla="*/ 43 h 517"/>
              <a:gd name="T16" fmla="*/ 0 w 598"/>
              <a:gd name="T17"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8" h="517">
                <a:moveTo>
                  <a:pt x="0" y="0"/>
                </a:moveTo>
                <a:lnTo>
                  <a:pt x="598" y="0"/>
                </a:lnTo>
                <a:lnTo>
                  <a:pt x="598" y="40"/>
                </a:lnTo>
                <a:lnTo>
                  <a:pt x="358" y="276"/>
                </a:lnTo>
                <a:lnTo>
                  <a:pt x="358" y="517"/>
                </a:lnTo>
                <a:lnTo>
                  <a:pt x="236" y="517"/>
                </a:lnTo>
                <a:lnTo>
                  <a:pt x="236" y="274"/>
                </a:lnTo>
                <a:lnTo>
                  <a:pt x="0" y="43"/>
                </a:lnTo>
                <a:lnTo>
                  <a:pt x="0" y="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0" name="calculator" title="Icon of a calculator">
            <a:extLst>
              <a:ext uri="{FF2B5EF4-FFF2-40B4-BE49-F238E27FC236}">
                <a16:creationId xmlns:a16="http://schemas.microsoft.com/office/drawing/2014/main" id="{8ACB7E1C-9DE6-408F-9E9B-E8956BDC0693}"/>
              </a:ext>
            </a:extLst>
          </p:cNvPr>
          <p:cNvSpPr>
            <a:spLocks noChangeAspect="1" noEditPoints="1"/>
          </p:cNvSpPr>
          <p:nvPr/>
        </p:nvSpPr>
        <p:spPr bwMode="auto">
          <a:xfrm>
            <a:off x="5613433" y="2065103"/>
            <a:ext cx="248837" cy="365760"/>
          </a:xfrm>
          <a:custGeom>
            <a:avLst/>
            <a:gdLst>
              <a:gd name="T0" fmla="*/ 166 w 166"/>
              <a:gd name="T1" fmla="*/ 244 h 244"/>
              <a:gd name="T2" fmla="*/ 0 w 166"/>
              <a:gd name="T3" fmla="*/ 244 h 244"/>
              <a:gd name="T4" fmla="*/ 0 w 166"/>
              <a:gd name="T5" fmla="*/ 0 h 244"/>
              <a:gd name="T6" fmla="*/ 166 w 166"/>
              <a:gd name="T7" fmla="*/ 0 h 244"/>
              <a:gd name="T8" fmla="*/ 166 w 166"/>
              <a:gd name="T9" fmla="*/ 244 h 244"/>
              <a:gd name="T10" fmla="*/ 132 w 166"/>
              <a:gd name="T11" fmla="*/ 31 h 244"/>
              <a:gd name="T12" fmla="*/ 33 w 166"/>
              <a:gd name="T13" fmla="*/ 31 h 244"/>
              <a:gd name="T14" fmla="*/ 33 w 166"/>
              <a:gd name="T15" fmla="*/ 67 h 244"/>
              <a:gd name="T16" fmla="*/ 132 w 166"/>
              <a:gd name="T17" fmla="*/ 67 h 244"/>
              <a:gd name="T18" fmla="*/ 132 w 166"/>
              <a:gd name="T19" fmla="*/ 31 h 244"/>
              <a:gd name="T20" fmla="*/ 29 w 166"/>
              <a:gd name="T21" fmla="*/ 119 h 244"/>
              <a:gd name="T22" fmla="*/ 37 w 166"/>
              <a:gd name="T23" fmla="*/ 119 h 244"/>
              <a:gd name="T24" fmla="*/ 37 w 166"/>
              <a:gd name="T25" fmla="*/ 111 h 244"/>
              <a:gd name="T26" fmla="*/ 29 w 166"/>
              <a:gd name="T27" fmla="*/ 111 h 244"/>
              <a:gd name="T28" fmla="*/ 29 w 166"/>
              <a:gd name="T29" fmla="*/ 119 h 244"/>
              <a:gd name="T30" fmla="*/ 29 w 166"/>
              <a:gd name="T31" fmla="*/ 167 h 244"/>
              <a:gd name="T32" fmla="*/ 37 w 166"/>
              <a:gd name="T33" fmla="*/ 167 h 244"/>
              <a:gd name="T34" fmla="*/ 37 w 166"/>
              <a:gd name="T35" fmla="*/ 160 h 244"/>
              <a:gd name="T36" fmla="*/ 29 w 166"/>
              <a:gd name="T37" fmla="*/ 160 h 244"/>
              <a:gd name="T38" fmla="*/ 29 w 166"/>
              <a:gd name="T39" fmla="*/ 167 h 244"/>
              <a:gd name="T40" fmla="*/ 29 w 166"/>
              <a:gd name="T41" fmla="*/ 216 h 244"/>
              <a:gd name="T42" fmla="*/ 37 w 166"/>
              <a:gd name="T43" fmla="*/ 216 h 244"/>
              <a:gd name="T44" fmla="*/ 37 w 166"/>
              <a:gd name="T45" fmla="*/ 209 h 244"/>
              <a:gd name="T46" fmla="*/ 29 w 166"/>
              <a:gd name="T47" fmla="*/ 209 h 244"/>
              <a:gd name="T48" fmla="*/ 29 w 166"/>
              <a:gd name="T49" fmla="*/ 216 h 244"/>
              <a:gd name="T50" fmla="*/ 79 w 166"/>
              <a:gd name="T51" fmla="*/ 119 h 244"/>
              <a:gd name="T52" fmla="*/ 86 w 166"/>
              <a:gd name="T53" fmla="*/ 119 h 244"/>
              <a:gd name="T54" fmla="*/ 86 w 166"/>
              <a:gd name="T55" fmla="*/ 111 h 244"/>
              <a:gd name="T56" fmla="*/ 79 w 166"/>
              <a:gd name="T57" fmla="*/ 111 h 244"/>
              <a:gd name="T58" fmla="*/ 79 w 166"/>
              <a:gd name="T59" fmla="*/ 119 h 244"/>
              <a:gd name="T60" fmla="*/ 79 w 166"/>
              <a:gd name="T61" fmla="*/ 167 h 244"/>
              <a:gd name="T62" fmla="*/ 86 w 166"/>
              <a:gd name="T63" fmla="*/ 167 h 244"/>
              <a:gd name="T64" fmla="*/ 86 w 166"/>
              <a:gd name="T65" fmla="*/ 160 h 244"/>
              <a:gd name="T66" fmla="*/ 79 w 166"/>
              <a:gd name="T67" fmla="*/ 160 h 244"/>
              <a:gd name="T68" fmla="*/ 79 w 166"/>
              <a:gd name="T69" fmla="*/ 167 h 244"/>
              <a:gd name="T70" fmla="*/ 79 w 166"/>
              <a:gd name="T71" fmla="*/ 216 h 244"/>
              <a:gd name="T72" fmla="*/ 86 w 166"/>
              <a:gd name="T73" fmla="*/ 216 h 244"/>
              <a:gd name="T74" fmla="*/ 86 w 166"/>
              <a:gd name="T75" fmla="*/ 209 h 244"/>
              <a:gd name="T76" fmla="*/ 79 w 166"/>
              <a:gd name="T77" fmla="*/ 209 h 244"/>
              <a:gd name="T78" fmla="*/ 79 w 166"/>
              <a:gd name="T79" fmla="*/ 216 h 244"/>
              <a:gd name="T80" fmla="*/ 129 w 166"/>
              <a:gd name="T81" fmla="*/ 119 h 244"/>
              <a:gd name="T82" fmla="*/ 136 w 166"/>
              <a:gd name="T83" fmla="*/ 119 h 244"/>
              <a:gd name="T84" fmla="*/ 136 w 166"/>
              <a:gd name="T85" fmla="*/ 111 h 244"/>
              <a:gd name="T86" fmla="*/ 129 w 166"/>
              <a:gd name="T87" fmla="*/ 111 h 244"/>
              <a:gd name="T88" fmla="*/ 129 w 166"/>
              <a:gd name="T89" fmla="*/ 119 h 244"/>
              <a:gd name="T90" fmla="*/ 129 w 166"/>
              <a:gd name="T91" fmla="*/ 167 h 244"/>
              <a:gd name="T92" fmla="*/ 136 w 166"/>
              <a:gd name="T93" fmla="*/ 167 h 244"/>
              <a:gd name="T94" fmla="*/ 136 w 166"/>
              <a:gd name="T95" fmla="*/ 160 h 244"/>
              <a:gd name="T96" fmla="*/ 129 w 166"/>
              <a:gd name="T97" fmla="*/ 160 h 244"/>
              <a:gd name="T98" fmla="*/ 129 w 166"/>
              <a:gd name="T99" fmla="*/ 167 h 244"/>
              <a:gd name="T100" fmla="*/ 129 w 166"/>
              <a:gd name="T101" fmla="*/ 216 h 244"/>
              <a:gd name="T102" fmla="*/ 136 w 166"/>
              <a:gd name="T103" fmla="*/ 216 h 244"/>
              <a:gd name="T104" fmla="*/ 136 w 166"/>
              <a:gd name="T105" fmla="*/ 209 h 244"/>
              <a:gd name="T106" fmla="*/ 129 w 166"/>
              <a:gd name="T107" fmla="*/ 209 h 244"/>
              <a:gd name="T108" fmla="*/ 129 w 166"/>
              <a:gd name="T109" fmla="*/ 216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6" h="244">
                <a:moveTo>
                  <a:pt x="166" y="244"/>
                </a:moveTo>
                <a:lnTo>
                  <a:pt x="0" y="244"/>
                </a:lnTo>
                <a:lnTo>
                  <a:pt x="0" y="0"/>
                </a:lnTo>
                <a:lnTo>
                  <a:pt x="166" y="0"/>
                </a:lnTo>
                <a:lnTo>
                  <a:pt x="166" y="244"/>
                </a:lnTo>
                <a:close/>
                <a:moveTo>
                  <a:pt x="132" y="31"/>
                </a:moveTo>
                <a:lnTo>
                  <a:pt x="33" y="31"/>
                </a:lnTo>
                <a:lnTo>
                  <a:pt x="33" y="67"/>
                </a:lnTo>
                <a:lnTo>
                  <a:pt x="132" y="67"/>
                </a:lnTo>
                <a:lnTo>
                  <a:pt x="132" y="31"/>
                </a:lnTo>
                <a:close/>
                <a:moveTo>
                  <a:pt x="29" y="119"/>
                </a:moveTo>
                <a:lnTo>
                  <a:pt x="37" y="119"/>
                </a:lnTo>
                <a:lnTo>
                  <a:pt x="37" y="111"/>
                </a:lnTo>
                <a:lnTo>
                  <a:pt x="29" y="111"/>
                </a:lnTo>
                <a:lnTo>
                  <a:pt x="29" y="119"/>
                </a:lnTo>
                <a:close/>
                <a:moveTo>
                  <a:pt x="29" y="167"/>
                </a:moveTo>
                <a:lnTo>
                  <a:pt x="37" y="167"/>
                </a:lnTo>
                <a:lnTo>
                  <a:pt x="37" y="160"/>
                </a:lnTo>
                <a:lnTo>
                  <a:pt x="29" y="160"/>
                </a:lnTo>
                <a:lnTo>
                  <a:pt x="29" y="167"/>
                </a:lnTo>
                <a:close/>
                <a:moveTo>
                  <a:pt x="29" y="216"/>
                </a:moveTo>
                <a:lnTo>
                  <a:pt x="37" y="216"/>
                </a:lnTo>
                <a:lnTo>
                  <a:pt x="37" y="209"/>
                </a:lnTo>
                <a:lnTo>
                  <a:pt x="29" y="209"/>
                </a:lnTo>
                <a:lnTo>
                  <a:pt x="29" y="216"/>
                </a:lnTo>
                <a:close/>
                <a:moveTo>
                  <a:pt x="79" y="119"/>
                </a:moveTo>
                <a:lnTo>
                  <a:pt x="86" y="119"/>
                </a:lnTo>
                <a:lnTo>
                  <a:pt x="86" y="111"/>
                </a:lnTo>
                <a:lnTo>
                  <a:pt x="79" y="111"/>
                </a:lnTo>
                <a:lnTo>
                  <a:pt x="79" y="119"/>
                </a:lnTo>
                <a:close/>
                <a:moveTo>
                  <a:pt x="79" y="167"/>
                </a:moveTo>
                <a:lnTo>
                  <a:pt x="86" y="167"/>
                </a:lnTo>
                <a:lnTo>
                  <a:pt x="86" y="160"/>
                </a:lnTo>
                <a:lnTo>
                  <a:pt x="79" y="160"/>
                </a:lnTo>
                <a:lnTo>
                  <a:pt x="79" y="167"/>
                </a:lnTo>
                <a:close/>
                <a:moveTo>
                  <a:pt x="79" y="216"/>
                </a:moveTo>
                <a:lnTo>
                  <a:pt x="86" y="216"/>
                </a:lnTo>
                <a:lnTo>
                  <a:pt x="86" y="209"/>
                </a:lnTo>
                <a:lnTo>
                  <a:pt x="79" y="209"/>
                </a:lnTo>
                <a:lnTo>
                  <a:pt x="79" y="216"/>
                </a:lnTo>
                <a:close/>
                <a:moveTo>
                  <a:pt x="129" y="119"/>
                </a:moveTo>
                <a:lnTo>
                  <a:pt x="136" y="119"/>
                </a:lnTo>
                <a:lnTo>
                  <a:pt x="136" y="111"/>
                </a:lnTo>
                <a:lnTo>
                  <a:pt x="129" y="111"/>
                </a:lnTo>
                <a:lnTo>
                  <a:pt x="129" y="119"/>
                </a:lnTo>
                <a:close/>
                <a:moveTo>
                  <a:pt x="129" y="167"/>
                </a:moveTo>
                <a:lnTo>
                  <a:pt x="136" y="167"/>
                </a:lnTo>
                <a:lnTo>
                  <a:pt x="136" y="160"/>
                </a:lnTo>
                <a:lnTo>
                  <a:pt x="129" y="160"/>
                </a:lnTo>
                <a:lnTo>
                  <a:pt x="129" y="167"/>
                </a:lnTo>
                <a:close/>
                <a:moveTo>
                  <a:pt x="129" y="216"/>
                </a:moveTo>
                <a:lnTo>
                  <a:pt x="136" y="216"/>
                </a:lnTo>
                <a:lnTo>
                  <a:pt x="136" y="209"/>
                </a:lnTo>
                <a:lnTo>
                  <a:pt x="129" y="209"/>
                </a:lnTo>
                <a:lnTo>
                  <a:pt x="129" y="216"/>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49" name="binoculars" title="Icon of binoculars">
            <a:extLst>
              <a:ext uri="{FF2B5EF4-FFF2-40B4-BE49-F238E27FC236}">
                <a16:creationId xmlns:a16="http://schemas.microsoft.com/office/drawing/2014/main" id="{F7D38F04-64B9-41B5-B081-59139141E8F6}"/>
              </a:ext>
            </a:extLst>
          </p:cNvPr>
          <p:cNvSpPr>
            <a:spLocks noChangeAspect="1" noEditPoints="1"/>
          </p:cNvSpPr>
          <p:nvPr/>
        </p:nvSpPr>
        <p:spPr bwMode="auto">
          <a:xfrm>
            <a:off x="6499370" y="2065103"/>
            <a:ext cx="397205" cy="365760"/>
          </a:xfrm>
          <a:custGeom>
            <a:avLst/>
            <a:gdLst>
              <a:gd name="T0" fmla="*/ 0 w 331"/>
              <a:gd name="T1" fmla="*/ 239 h 306"/>
              <a:gd name="T2" fmla="*/ 67 w 331"/>
              <a:gd name="T3" fmla="*/ 172 h 306"/>
              <a:gd name="T4" fmla="*/ 134 w 331"/>
              <a:gd name="T5" fmla="*/ 239 h 306"/>
              <a:gd name="T6" fmla="*/ 67 w 331"/>
              <a:gd name="T7" fmla="*/ 306 h 306"/>
              <a:gd name="T8" fmla="*/ 0 w 331"/>
              <a:gd name="T9" fmla="*/ 239 h 306"/>
              <a:gd name="T10" fmla="*/ 264 w 331"/>
              <a:gd name="T11" fmla="*/ 306 h 306"/>
              <a:gd name="T12" fmla="*/ 331 w 331"/>
              <a:gd name="T13" fmla="*/ 239 h 306"/>
              <a:gd name="T14" fmla="*/ 264 w 331"/>
              <a:gd name="T15" fmla="*/ 172 h 306"/>
              <a:gd name="T16" fmla="*/ 197 w 331"/>
              <a:gd name="T17" fmla="*/ 239 h 306"/>
              <a:gd name="T18" fmla="*/ 264 w 331"/>
              <a:gd name="T19" fmla="*/ 306 h 306"/>
              <a:gd name="T20" fmla="*/ 324 w 331"/>
              <a:gd name="T21" fmla="*/ 209 h 306"/>
              <a:gd name="T22" fmla="*/ 264 w 331"/>
              <a:gd name="T23" fmla="*/ 34 h 306"/>
              <a:gd name="T24" fmla="*/ 231 w 331"/>
              <a:gd name="T25" fmla="*/ 0 h 306"/>
              <a:gd name="T26" fmla="*/ 197 w 331"/>
              <a:gd name="T27" fmla="*/ 34 h 306"/>
              <a:gd name="T28" fmla="*/ 197 w 331"/>
              <a:gd name="T29" fmla="*/ 239 h 306"/>
              <a:gd name="T30" fmla="*/ 134 w 331"/>
              <a:gd name="T31" fmla="*/ 239 h 306"/>
              <a:gd name="T32" fmla="*/ 134 w 331"/>
              <a:gd name="T33" fmla="*/ 34 h 306"/>
              <a:gd name="T34" fmla="*/ 100 w 331"/>
              <a:gd name="T35" fmla="*/ 0 h 306"/>
              <a:gd name="T36" fmla="*/ 67 w 331"/>
              <a:gd name="T37" fmla="*/ 34 h 306"/>
              <a:gd name="T38" fmla="*/ 4 w 331"/>
              <a:gd name="T39" fmla="*/ 217 h 306"/>
              <a:gd name="T40" fmla="*/ 134 w 331"/>
              <a:gd name="T41" fmla="*/ 87 h 306"/>
              <a:gd name="T42" fmla="*/ 197 w 331"/>
              <a:gd name="T43" fmla="*/ 87 h 306"/>
              <a:gd name="T44" fmla="*/ 134 w 331"/>
              <a:gd name="T45" fmla="*/ 154 h 306"/>
              <a:gd name="T46" fmla="*/ 197 w 331"/>
              <a:gd name="T47" fmla="*/ 154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31" h="306">
                <a:moveTo>
                  <a:pt x="0" y="239"/>
                </a:moveTo>
                <a:cubicBezTo>
                  <a:pt x="0" y="202"/>
                  <a:pt x="30" y="172"/>
                  <a:pt x="67" y="172"/>
                </a:cubicBezTo>
                <a:cubicBezTo>
                  <a:pt x="104" y="172"/>
                  <a:pt x="134" y="202"/>
                  <a:pt x="134" y="239"/>
                </a:cubicBezTo>
                <a:cubicBezTo>
                  <a:pt x="134" y="276"/>
                  <a:pt x="104" y="306"/>
                  <a:pt x="67" y="306"/>
                </a:cubicBezTo>
                <a:cubicBezTo>
                  <a:pt x="30" y="306"/>
                  <a:pt x="0" y="276"/>
                  <a:pt x="0" y="239"/>
                </a:cubicBezTo>
                <a:close/>
                <a:moveTo>
                  <a:pt x="264" y="306"/>
                </a:moveTo>
                <a:cubicBezTo>
                  <a:pt x="301" y="306"/>
                  <a:pt x="331" y="276"/>
                  <a:pt x="331" y="239"/>
                </a:cubicBezTo>
                <a:cubicBezTo>
                  <a:pt x="331" y="202"/>
                  <a:pt x="301" y="172"/>
                  <a:pt x="264" y="172"/>
                </a:cubicBezTo>
                <a:cubicBezTo>
                  <a:pt x="227" y="172"/>
                  <a:pt x="197" y="202"/>
                  <a:pt x="197" y="239"/>
                </a:cubicBezTo>
                <a:cubicBezTo>
                  <a:pt x="197" y="276"/>
                  <a:pt x="227" y="306"/>
                  <a:pt x="264" y="306"/>
                </a:cubicBezTo>
                <a:close/>
                <a:moveTo>
                  <a:pt x="324" y="209"/>
                </a:moveTo>
                <a:cubicBezTo>
                  <a:pt x="264" y="34"/>
                  <a:pt x="264" y="34"/>
                  <a:pt x="264" y="34"/>
                </a:cubicBezTo>
                <a:cubicBezTo>
                  <a:pt x="258" y="15"/>
                  <a:pt x="249" y="0"/>
                  <a:pt x="231" y="0"/>
                </a:cubicBezTo>
                <a:cubicBezTo>
                  <a:pt x="212" y="0"/>
                  <a:pt x="197" y="15"/>
                  <a:pt x="197" y="34"/>
                </a:cubicBezTo>
                <a:cubicBezTo>
                  <a:pt x="197" y="239"/>
                  <a:pt x="197" y="239"/>
                  <a:pt x="197" y="239"/>
                </a:cubicBezTo>
                <a:moveTo>
                  <a:pt x="134" y="239"/>
                </a:moveTo>
                <a:cubicBezTo>
                  <a:pt x="134" y="34"/>
                  <a:pt x="134" y="34"/>
                  <a:pt x="134" y="34"/>
                </a:cubicBezTo>
                <a:cubicBezTo>
                  <a:pt x="134" y="15"/>
                  <a:pt x="119" y="0"/>
                  <a:pt x="100" y="0"/>
                </a:cubicBezTo>
                <a:cubicBezTo>
                  <a:pt x="82" y="0"/>
                  <a:pt x="72" y="15"/>
                  <a:pt x="67" y="34"/>
                </a:cubicBezTo>
                <a:cubicBezTo>
                  <a:pt x="4" y="217"/>
                  <a:pt x="4" y="217"/>
                  <a:pt x="4" y="217"/>
                </a:cubicBezTo>
                <a:moveTo>
                  <a:pt x="134" y="87"/>
                </a:moveTo>
                <a:cubicBezTo>
                  <a:pt x="197" y="87"/>
                  <a:pt x="197" y="87"/>
                  <a:pt x="197" y="87"/>
                </a:cubicBezTo>
                <a:moveTo>
                  <a:pt x="134" y="154"/>
                </a:moveTo>
                <a:cubicBezTo>
                  <a:pt x="197" y="154"/>
                  <a:pt x="197" y="154"/>
                  <a:pt x="197" y="15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61" name="scissors" title="Icon of scissors">
            <a:extLst>
              <a:ext uri="{FF2B5EF4-FFF2-40B4-BE49-F238E27FC236}">
                <a16:creationId xmlns:a16="http://schemas.microsoft.com/office/drawing/2014/main" id="{64502F7B-1F35-4A39-9C5F-45F7C869536A}"/>
              </a:ext>
            </a:extLst>
          </p:cNvPr>
          <p:cNvSpPr>
            <a:spLocks noChangeAspect="1" noEditPoints="1"/>
          </p:cNvSpPr>
          <p:nvPr/>
        </p:nvSpPr>
        <p:spPr bwMode="auto">
          <a:xfrm>
            <a:off x="7546838" y="2065103"/>
            <a:ext cx="232032" cy="365760"/>
          </a:xfrm>
          <a:custGeom>
            <a:avLst/>
            <a:gdLst>
              <a:gd name="T0" fmla="*/ 65 w 189"/>
              <a:gd name="T1" fmla="*/ 269 h 301"/>
              <a:gd name="T2" fmla="*/ 33 w 189"/>
              <a:gd name="T3" fmla="*/ 301 h 301"/>
              <a:gd name="T4" fmla="*/ 0 w 189"/>
              <a:gd name="T5" fmla="*/ 269 h 301"/>
              <a:gd name="T6" fmla="*/ 33 w 189"/>
              <a:gd name="T7" fmla="*/ 236 h 301"/>
              <a:gd name="T8" fmla="*/ 65 w 189"/>
              <a:gd name="T9" fmla="*/ 269 h 301"/>
              <a:gd name="T10" fmla="*/ 157 w 189"/>
              <a:gd name="T11" fmla="*/ 236 h 301"/>
              <a:gd name="T12" fmla="*/ 124 w 189"/>
              <a:gd name="T13" fmla="*/ 269 h 301"/>
              <a:gd name="T14" fmla="*/ 157 w 189"/>
              <a:gd name="T15" fmla="*/ 301 h 301"/>
              <a:gd name="T16" fmla="*/ 189 w 189"/>
              <a:gd name="T17" fmla="*/ 269 h 301"/>
              <a:gd name="T18" fmla="*/ 157 w 189"/>
              <a:gd name="T19" fmla="*/ 236 h 301"/>
              <a:gd name="T20" fmla="*/ 157 w 189"/>
              <a:gd name="T21" fmla="*/ 0 h 301"/>
              <a:gd name="T22" fmla="*/ 38 w 189"/>
              <a:gd name="T23" fmla="*/ 237 h 301"/>
              <a:gd name="T24" fmla="*/ 33 w 189"/>
              <a:gd name="T25" fmla="*/ 0 h 301"/>
              <a:gd name="T26" fmla="*/ 151 w 189"/>
              <a:gd name="T27" fmla="*/ 237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9" h="301">
                <a:moveTo>
                  <a:pt x="65" y="269"/>
                </a:moveTo>
                <a:cubicBezTo>
                  <a:pt x="65" y="287"/>
                  <a:pt x="51" y="301"/>
                  <a:pt x="33" y="301"/>
                </a:cubicBezTo>
                <a:cubicBezTo>
                  <a:pt x="15" y="301"/>
                  <a:pt x="0" y="287"/>
                  <a:pt x="0" y="269"/>
                </a:cubicBezTo>
                <a:cubicBezTo>
                  <a:pt x="0" y="251"/>
                  <a:pt x="15" y="236"/>
                  <a:pt x="33" y="236"/>
                </a:cubicBezTo>
                <a:cubicBezTo>
                  <a:pt x="51" y="236"/>
                  <a:pt x="65" y="251"/>
                  <a:pt x="65" y="269"/>
                </a:cubicBezTo>
                <a:close/>
                <a:moveTo>
                  <a:pt x="157" y="236"/>
                </a:moveTo>
                <a:cubicBezTo>
                  <a:pt x="139" y="236"/>
                  <a:pt x="124" y="251"/>
                  <a:pt x="124" y="269"/>
                </a:cubicBezTo>
                <a:cubicBezTo>
                  <a:pt x="124" y="287"/>
                  <a:pt x="139" y="301"/>
                  <a:pt x="157" y="301"/>
                </a:cubicBezTo>
                <a:cubicBezTo>
                  <a:pt x="175" y="301"/>
                  <a:pt x="189" y="287"/>
                  <a:pt x="189" y="269"/>
                </a:cubicBezTo>
                <a:cubicBezTo>
                  <a:pt x="189" y="251"/>
                  <a:pt x="175" y="236"/>
                  <a:pt x="157" y="236"/>
                </a:cubicBezTo>
                <a:close/>
                <a:moveTo>
                  <a:pt x="157" y="0"/>
                </a:moveTo>
                <a:cubicBezTo>
                  <a:pt x="38" y="237"/>
                  <a:pt x="38" y="237"/>
                  <a:pt x="38" y="237"/>
                </a:cubicBezTo>
                <a:moveTo>
                  <a:pt x="33" y="0"/>
                </a:moveTo>
                <a:cubicBezTo>
                  <a:pt x="151" y="237"/>
                  <a:pt x="151" y="237"/>
                  <a:pt x="151" y="23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6" name="camera" title="Icon of a camera">
            <a:extLst>
              <a:ext uri="{FF2B5EF4-FFF2-40B4-BE49-F238E27FC236}">
                <a16:creationId xmlns:a16="http://schemas.microsoft.com/office/drawing/2014/main" id="{2335866E-3A53-4EA8-9615-1B677F9D51CF}"/>
              </a:ext>
            </a:extLst>
          </p:cNvPr>
          <p:cNvSpPr>
            <a:spLocks noChangeAspect="1" noEditPoints="1"/>
          </p:cNvSpPr>
          <p:nvPr/>
        </p:nvSpPr>
        <p:spPr bwMode="auto">
          <a:xfrm>
            <a:off x="8394374" y="2064712"/>
            <a:ext cx="457200" cy="366542"/>
          </a:xfrm>
          <a:custGeom>
            <a:avLst/>
            <a:gdLst>
              <a:gd name="T0" fmla="*/ 0 w 330"/>
              <a:gd name="T1" fmla="*/ 24 h 264"/>
              <a:gd name="T2" fmla="*/ 87 w 330"/>
              <a:gd name="T3" fmla="*/ 24 h 264"/>
              <a:gd name="T4" fmla="*/ 111 w 330"/>
              <a:gd name="T5" fmla="*/ 0 h 264"/>
              <a:gd name="T6" fmla="*/ 217 w 330"/>
              <a:gd name="T7" fmla="*/ 0 h 264"/>
              <a:gd name="T8" fmla="*/ 242 w 330"/>
              <a:gd name="T9" fmla="*/ 24 h 264"/>
              <a:gd name="T10" fmla="*/ 330 w 330"/>
              <a:gd name="T11" fmla="*/ 24 h 264"/>
              <a:gd name="T12" fmla="*/ 330 w 330"/>
              <a:gd name="T13" fmla="*/ 264 h 264"/>
              <a:gd name="T14" fmla="*/ 0 w 330"/>
              <a:gd name="T15" fmla="*/ 264 h 264"/>
              <a:gd name="T16" fmla="*/ 0 w 330"/>
              <a:gd name="T17" fmla="*/ 24 h 264"/>
              <a:gd name="T18" fmla="*/ 165 w 330"/>
              <a:gd name="T19" fmla="*/ 221 h 264"/>
              <a:gd name="T20" fmla="*/ 242 w 330"/>
              <a:gd name="T21" fmla="*/ 144 h 264"/>
              <a:gd name="T22" fmla="*/ 165 w 330"/>
              <a:gd name="T23" fmla="*/ 67 h 264"/>
              <a:gd name="T24" fmla="*/ 88 w 330"/>
              <a:gd name="T25" fmla="*/ 144 h 264"/>
              <a:gd name="T26" fmla="*/ 165 w 330"/>
              <a:gd name="T27" fmla="*/ 221 h 264"/>
              <a:gd name="T28" fmla="*/ 42 w 330"/>
              <a:gd name="T29" fmla="*/ 73 h 264"/>
              <a:gd name="T30" fmla="*/ 48 w 330"/>
              <a:gd name="T31" fmla="*/ 67 h 264"/>
              <a:gd name="T32" fmla="*/ 42 w 330"/>
              <a:gd name="T33" fmla="*/ 61 h 264"/>
              <a:gd name="T34" fmla="*/ 36 w 330"/>
              <a:gd name="T35" fmla="*/ 67 h 264"/>
              <a:gd name="T36" fmla="*/ 42 w 330"/>
              <a:gd name="T37" fmla="*/ 7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264">
                <a:moveTo>
                  <a:pt x="0" y="24"/>
                </a:moveTo>
                <a:cubicBezTo>
                  <a:pt x="87" y="24"/>
                  <a:pt x="87" y="24"/>
                  <a:pt x="87" y="24"/>
                </a:cubicBezTo>
                <a:cubicBezTo>
                  <a:pt x="111" y="0"/>
                  <a:pt x="111" y="0"/>
                  <a:pt x="111" y="0"/>
                </a:cubicBezTo>
                <a:cubicBezTo>
                  <a:pt x="217" y="0"/>
                  <a:pt x="217" y="0"/>
                  <a:pt x="217" y="0"/>
                </a:cubicBezTo>
                <a:cubicBezTo>
                  <a:pt x="242" y="24"/>
                  <a:pt x="242" y="24"/>
                  <a:pt x="242" y="24"/>
                </a:cubicBezTo>
                <a:cubicBezTo>
                  <a:pt x="330" y="24"/>
                  <a:pt x="330" y="24"/>
                  <a:pt x="330" y="24"/>
                </a:cubicBezTo>
                <a:cubicBezTo>
                  <a:pt x="330" y="264"/>
                  <a:pt x="330" y="264"/>
                  <a:pt x="330" y="264"/>
                </a:cubicBezTo>
                <a:cubicBezTo>
                  <a:pt x="0" y="264"/>
                  <a:pt x="0" y="264"/>
                  <a:pt x="0" y="264"/>
                </a:cubicBezTo>
                <a:lnTo>
                  <a:pt x="0" y="24"/>
                </a:lnTo>
                <a:close/>
                <a:moveTo>
                  <a:pt x="165" y="221"/>
                </a:moveTo>
                <a:cubicBezTo>
                  <a:pt x="208" y="221"/>
                  <a:pt x="242" y="187"/>
                  <a:pt x="242" y="144"/>
                </a:cubicBezTo>
                <a:cubicBezTo>
                  <a:pt x="242" y="101"/>
                  <a:pt x="208" y="67"/>
                  <a:pt x="165" y="67"/>
                </a:cubicBezTo>
                <a:cubicBezTo>
                  <a:pt x="123" y="67"/>
                  <a:pt x="88" y="101"/>
                  <a:pt x="88" y="144"/>
                </a:cubicBezTo>
                <a:cubicBezTo>
                  <a:pt x="88" y="187"/>
                  <a:pt x="123" y="221"/>
                  <a:pt x="165" y="221"/>
                </a:cubicBezTo>
                <a:close/>
                <a:moveTo>
                  <a:pt x="42" y="73"/>
                </a:moveTo>
                <a:cubicBezTo>
                  <a:pt x="45" y="73"/>
                  <a:pt x="48" y="70"/>
                  <a:pt x="48" y="67"/>
                </a:cubicBezTo>
                <a:cubicBezTo>
                  <a:pt x="48" y="64"/>
                  <a:pt x="45" y="61"/>
                  <a:pt x="42" y="61"/>
                </a:cubicBezTo>
                <a:cubicBezTo>
                  <a:pt x="38" y="61"/>
                  <a:pt x="36" y="64"/>
                  <a:pt x="36" y="67"/>
                </a:cubicBezTo>
                <a:cubicBezTo>
                  <a:pt x="36" y="70"/>
                  <a:pt x="38" y="73"/>
                  <a:pt x="42" y="73"/>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3" name="battery" title="Icon of a battery">
            <a:extLst>
              <a:ext uri="{FF2B5EF4-FFF2-40B4-BE49-F238E27FC236}">
                <a16:creationId xmlns:a16="http://schemas.microsoft.com/office/drawing/2014/main" id="{5130E803-51A8-410D-8216-4148DFBE41D7}"/>
              </a:ext>
            </a:extLst>
          </p:cNvPr>
          <p:cNvSpPr>
            <a:spLocks noChangeAspect="1" noEditPoints="1"/>
          </p:cNvSpPr>
          <p:nvPr/>
        </p:nvSpPr>
        <p:spPr bwMode="auto">
          <a:xfrm>
            <a:off x="9354494" y="2139305"/>
            <a:ext cx="457200" cy="217357"/>
          </a:xfrm>
          <a:custGeom>
            <a:avLst/>
            <a:gdLst>
              <a:gd name="T0" fmla="*/ 226 w 244"/>
              <a:gd name="T1" fmla="*/ 116 h 116"/>
              <a:gd name="T2" fmla="*/ 0 w 244"/>
              <a:gd name="T3" fmla="*/ 116 h 116"/>
              <a:gd name="T4" fmla="*/ 0 w 244"/>
              <a:gd name="T5" fmla="*/ 0 h 116"/>
              <a:gd name="T6" fmla="*/ 226 w 244"/>
              <a:gd name="T7" fmla="*/ 0 h 116"/>
              <a:gd name="T8" fmla="*/ 226 w 244"/>
              <a:gd name="T9" fmla="*/ 116 h 116"/>
              <a:gd name="T10" fmla="*/ 226 w 244"/>
              <a:gd name="T11" fmla="*/ 78 h 116"/>
              <a:gd name="T12" fmla="*/ 244 w 244"/>
              <a:gd name="T13" fmla="*/ 78 h 116"/>
              <a:gd name="T14" fmla="*/ 244 w 244"/>
              <a:gd name="T15" fmla="*/ 36 h 116"/>
              <a:gd name="T16" fmla="*/ 226 w 244"/>
              <a:gd name="T17" fmla="*/ 3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116">
                <a:moveTo>
                  <a:pt x="226" y="116"/>
                </a:moveTo>
                <a:lnTo>
                  <a:pt x="0" y="116"/>
                </a:lnTo>
                <a:lnTo>
                  <a:pt x="0" y="0"/>
                </a:lnTo>
                <a:lnTo>
                  <a:pt x="226" y="0"/>
                </a:lnTo>
                <a:lnTo>
                  <a:pt x="226" y="116"/>
                </a:lnTo>
                <a:moveTo>
                  <a:pt x="226" y="78"/>
                </a:moveTo>
                <a:lnTo>
                  <a:pt x="244" y="78"/>
                </a:lnTo>
                <a:lnTo>
                  <a:pt x="244" y="36"/>
                </a:lnTo>
                <a:lnTo>
                  <a:pt x="226" y="3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101" name="magnify" title="Icon of a magnifying glass">
            <a:extLst>
              <a:ext uri="{FF2B5EF4-FFF2-40B4-BE49-F238E27FC236}">
                <a16:creationId xmlns:a16="http://schemas.microsoft.com/office/drawing/2014/main" id="{FD979C0D-386A-4AF0-965C-6E558C288249}"/>
              </a:ext>
            </a:extLst>
          </p:cNvPr>
          <p:cNvSpPr>
            <a:spLocks noChangeAspect="1" noEditPoints="1"/>
          </p:cNvSpPr>
          <p:nvPr/>
        </p:nvSpPr>
        <p:spPr bwMode="auto">
          <a:xfrm flipH="1">
            <a:off x="10356771" y="2065103"/>
            <a:ext cx="372886" cy="365760"/>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DeveloperTools_EC7A" title="Icon of a wrench and a screwdriver">
            <a:extLst>
              <a:ext uri="{FF2B5EF4-FFF2-40B4-BE49-F238E27FC236}">
                <a16:creationId xmlns:a16="http://schemas.microsoft.com/office/drawing/2014/main" id="{CD32DABA-3BC1-44A3-B122-E98FCA8EEFBE}"/>
              </a:ext>
            </a:extLst>
          </p:cNvPr>
          <p:cNvSpPr>
            <a:spLocks noChangeAspect="1" noEditPoints="1"/>
          </p:cNvSpPr>
          <p:nvPr/>
        </p:nvSpPr>
        <p:spPr bwMode="auto">
          <a:xfrm>
            <a:off x="11387269" y="2065103"/>
            <a:ext cx="232131" cy="365760"/>
          </a:xfrm>
          <a:custGeom>
            <a:avLst/>
            <a:gdLst>
              <a:gd name="T0" fmla="*/ 765 w 2384"/>
              <a:gd name="T1" fmla="*/ 958 h 3756"/>
              <a:gd name="T2" fmla="*/ 765 w 2384"/>
              <a:gd name="T3" fmla="*/ 3500 h 3756"/>
              <a:gd name="T4" fmla="*/ 509 w 2384"/>
              <a:gd name="T5" fmla="*/ 3756 h 3756"/>
              <a:gd name="T6" fmla="*/ 509 w 2384"/>
              <a:gd name="T7" fmla="*/ 3756 h 3756"/>
              <a:gd name="T8" fmla="*/ 253 w 2384"/>
              <a:gd name="T9" fmla="*/ 3500 h 3756"/>
              <a:gd name="T10" fmla="*/ 253 w 2384"/>
              <a:gd name="T11" fmla="*/ 958 h 3756"/>
              <a:gd name="T12" fmla="*/ 0 w 2384"/>
              <a:gd name="T13" fmla="*/ 518 h 3756"/>
              <a:gd name="T14" fmla="*/ 509 w 2384"/>
              <a:gd name="T15" fmla="*/ 9 h 3756"/>
              <a:gd name="T16" fmla="*/ 1018 w 2384"/>
              <a:gd name="T17" fmla="*/ 518 h 3756"/>
              <a:gd name="T18" fmla="*/ 765 w 2384"/>
              <a:gd name="T19" fmla="*/ 958 h 3756"/>
              <a:gd name="T20" fmla="*/ 1503 w 2384"/>
              <a:gd name="T21" fmla="*/ 2012 h 3756"/>
              <a:gd name="T22" fmla="*/ 1503 w 2384"/>
              <a:gd name="T23" fmla="*/ 3500 h 3756"/>
              <a:gd name="T24" fmla="*/ 1759 w 2384"/>
              <a:gd name="T25" fmla="*/ 3756 h 3756"/>
              <a:gd name="T26" fmla="*/ 1759 w 2384"/>
              <a:gd name="T27" fmla="*/ 3756 h 3756"/>
              <a:gd name="T28" fmla="*/ 2015 w 2384"/>
              <a:gd name="T29" fmla="*/ 3500 h 3756"/>
              <a:gd name="T30" fmla="*/ 2015 w 2384"/>
              <a:gd name="T31" fmla="*/ 2012 h 3756"/>
              <a:gd name="T32" fmla="*/ 509 w 2384"/>
              <a:gd name="T33" fmla="*/ 0 h 3756"/>
              <a:gd name="T34" fmla="*/ 509 w 2384"/>
              <a:gd name="T35" fmla="*/ 509 h 3756"/>
              <a:gd name="T36" fmla="*/ 1134 w 2384"/>
              <a:gd name="T37" fmla="*/ 2012 h 3756"/>
              <a:gd name="T38" fmla="*/ 2384 w 2384"/>
              <a:gd name="T39" fmla="*/ 2012 h 3756"/>
              <a:gd name="T40" fmla="*/ 1759 w 2384"/>
              <a:gd name="T41" fmla="*/ 2012 h 3756"/>
              <a:gd name="T42" fmla="*/ 1759 w 2384"/>
              <a:gd name="T43" fmla="*/ 711 h 3756"/>
              <a:gd name="T44" fmla="*/ 2015 w 2384"/>
              <a:gd name="T45" fmla="*/ 9 h 3756"/>
              <a:gd name="T46" fmla="*/ 1503 w 2384"/>
              <a:gd name="T47" fmla="*/ 9 h 3756"/>
              <a:gd name="T48" fmla="*/ 1503 w 2384"/>
              <a:gd name="T49" fmla="*/ 510 h 3756"/>
              <a:gd name="T50" fmla="*/ 1759 w 2384"/>
              <a:gd name="T51" fmla="*/ 756 h 3756"/>
              <a:gd name="T52" fmla="*/ 2015 w 2384"/>
              <a:gd name="T53" fmla="*/ 510 h 3756"/>
              <a:gd name="T54" fmla="*/ 2015 w 2384"/>
              <a:gd name="T55" fmla="*/ 9 h 37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384" h="3756">
                <a:moveTo>
                  <a:pt x="765" y="958"/>
                </a:moveTo>
                <a:cubicBezTo>
                  <a:pt x="765" y="3500"/>
                  <a:pt x="765" y="3500"/>
                  <a:pt x="765" y="3500"/>
                </a:cubicBezTo>
                <a:cubicBezTo>
                  <a:pt x="765" y="3641"/>
                  <a:pt x="650" y="3756"/>
                  <a:pt x="509" y="3756"/>
                </a:cubicBezTo>
                <a:cubicBezTo>
                  <a:pt x="509" y="3756"/>
                  <a:pt x="509" y="3756"/>
                  <a:pt x="509" y="3756"/>
                </a:cubicBezTo>
                <a:cubicBezTo>
                  <a:pt x="368" y="3756"/>
                  <a:pt x="253" y="3641"/>
                  <a:pt x="253" y="3500"/>
                </a:cubicBezTo>
                <a:cubicBezTo>
                  <a:pt x="253" y="958"/>
                  <a:pt x="253" y="958"/>
                  <a:pt x="253" y="958"/>
                </a:cubicBezTo>
                <a:cubicBezTo>
                  <a:pt x="102" y="869"/>
                  <a:pt x="0" y="706"/>
                  <a:pt x="0" y="518"/>
                </a:cubicBezTo>
                <a:cubicBezTo>
                  <a:pt x="0" y="237"/>
                  <a:pt x="228" y="9"/>
                  <a:pt x="509" y="9"/>
                </a:cubicBezTo>
                <a:cubicBezTo>
                  <a:pt x="790" y="9"/>
                  <a:pt x="1018" y="237"/>
                  <a:pt x="1018" y="518"/>
                </a:cubicBezTo>
                <a:cubicBezTo>
                  <a:pt x="1018" y="706"/>
                  <a:pt x="916" y="869"/>
                  <a:pt x="765" y="958"/>
                </a:cubicBezTo>
                <a:close/>
                <a:moveTo>
                  <a:pt x="1503" y="2012"/>
                </a:moveTo>
                <a:cubicBezTo>
                  <a:pt x="1503" y="3500"/>
                  <a:pt x="1503" y="3500"/>
                  <a:pt x="1503" y="3500"/>
                </a:cubicBezTo>
                <a:cubicBezTo>
                  <a:pt x="1503" y="3641"/>
                  <a:pt x="1618" y="3756"/>
                  <a:pt x="1759" y="3756"/>
                </a:cubicBezTo>
                <a:cubicBezTo>
                  <a:pt x="1759" y="3756"/>
                  <a:pt x="1759" y="3756"/>
                  <a:pt x="1759" y="3756"/>
                </a:cubicBezTo>
                <a:cubicBezTo>
                  <a:pt x="1900" y="3756"/>
                  <a:pt x="2015" y="3641"/>
                  <a:pt x="2015" y="3500"/>
                </a:cubicBezTo>
                <a:cubicBezTo>
                  <a:pt x="2015" y="2012"/>
                  <a:pt x="2015" y="2012"/>
                  <a:pt x="2015" y="2012"/>
                </a:cubicBezTo>
                <a:moveTo>
                  <a:pt x="509" y="0"/>
                </a:moveTo>
                <a:cubicBezTo>
                  <a:pt x="509" y="509"/>
                  <a:pt x="509" y="509"/>
                  <a:pt x="509" y="509"/>
                </a:cubicBezTo>
                <a:moveTo>
                  <a:pt x="1134" y="2012"/>
                </a:moveTo>
                <a:cubicBezTo>
                  <a:pt x="2384" y="2012"/>
                  <a:pt x="2384" y="2012"/>
                  <a:pt x="2384" y="2012"/>
                </a:cubicBezTo>
                <a:moveTo>
                  <a:pt x="1759" y="2012"/>
                </a:moveTo>
                <a:cubicBezTo>
                  <a:pt x="1759" y="711"/>
                  <a:pt x="1759" y="711"/>
                  <a:pt x="1759" y="711"/>
                </a:cubicBezTo>
                <a:moveTo>
                  <a:pt x="2015" y="9"/>
                </a:moveTo>
                <a:cubicBezTo>
                  <a:pt x="1503" y="9"/>
                  <a:pt x="1503" y="9"/>
                  <a:pt x="1503" y="9"/>
                </a:cubicBezTo>
                <a:cubicBezTo>
                  <a:pt x="1503" y="510"/>
                  <a:pt x="1503" y="510"/>
                  <a:pt x="1503" y="510"/>
                </a:cubicBezTo>
                <a:cubicBezTo>
                  <a:pt x="1759" y="756"/>
                  <a:pt x="1759" y="756"/>
                  <a:pt x="1759" y="756"/>
                </a:cubicBezTo>
                <a:cubicBezTo>
                  <a:pt x="2015" y="510"/>
                  <a:pt x="2015" y="510"/>
                  <a:pt x="2015" y="510"/>
                </a:cubicBezTo>
                <a:lnTo>
                  <a:pt x="2015" y="9"/>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3" name="attach" title="Icon of a paperclip">
            <a:extLst>
              <a:ext uri="{FF2B5EF4-FFF2-40B4-BE49-F238E27FC236}">
                <a16:creationId xmlns:a16="http://schemas.microsoft.com/office/drawing/2014/main" id="{A3148876-5713-410A-B528-C0FFD0DA314C}"/>
              </a:ext>
            </a:extLst>
          </p:cNvPr>
          <p:cNvSpPr>
            <a:spLocks noChangeAspect="1"/>
          </p:cNvSpPr>
          <p:nvPr/>
        </p:nvSpPr>
        <p:spPr bwMode="auto">
          <a:xfrm>
            <a:off x="867354" y="2979505"/>
            <a:ext cx="139796" cy="365760"/>
          </a:xfrm>
          <a:custGeom>
            <a:avLst/>
            <a:gdLst>
              <a:gd name="T0" fmla="*/ 129 w 129"/>
              <a:gd name="T1" fmla="*/ 58 h 342"/>
              <a:gd name="T2" fmla="*/ 129 w 129"/>
              <a:gd name="T3" fmla="*/ 277 h 342"/>
              <a:gd name="T4" fmla="*/ 64 w 129"/>
              <a:gd name="T5" fmla="*/ 342 h 342"/>
              <a:gd name="T6" fmla="*/ 0 w 129"/>
              <a:gd name="T7" fmla="*/ 277 h 342"/>
              <a:gd name="T8" fmla="*/ 0 w 129"/>
              <a:gd name="T9" fmla="*/ 44 h 342"/>
              <a:gd name="T10" fmla="*/ 44 w 129"/>
              <a:gd name="T11" fmla="*/ 0 h 342"/>
              <a:gd name="T12" fmla="*/ 89 w 129"/>
              <a:gd name="T13" fmla="*/ 44 h 342"/>
              <a:gd name="T14" fmla="*/ 89 w 129"/>
              <a:gd name="T15" fmla="*/ 270 h 342"/>
              <a:gd name="T16" fmla="*/ 64 w 129"/>
              <a:gd name="T17" fmla="*/ 295 h 342"/>
              <a:gd name="T18" fmla="*/ 40 w 129"/>
              <a:gd name="T19" fmla="*/ 270 h 342"/>
              <a:gd name="T20" fmla="*/ 40 w 129"/>
              <a:gd name="T21" fmla="*/ 80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342">
                <a:moveTo>
                  <a:pt x="129" y="58"/>
                </a:moveTo>
                <a:cubicBezTo>
                  <a:pt x="129" y="277"/>
                  <a:pt x="129" y="277"/>
                  <a:pt x="129" y="277"/>
                </a:cubicBezTo>
                <a:cubicBezTo>
                  <a:pt x="129" y="313"/>
                  <a:pt x="100" y="342"/>
                  <a:pt x="64" y="342"/>
                </a:cubicBezTo>
                <a:cubicBezTo>
                  <a:pt x="29" y="342"/>
                  <a:pt x="0" y="313"/>
                  <a:pt x="0" y="277"/>
                </a:cubicBezTo>
                <a:cubicBezTo>
                  <a:pt x="0" y="44"/>
                  <a:pt x="0" y="44"/>
                  <a:pt x="0" y="44"/>
                </a:cubicBezTo>
                <a:cubicBezTo>
                  <a:pt x="0" y="19"/>
                  <a:pt x="20" y="0"/>
                  <a:pt x="44" y="0"/>
                </a:cubicBezTo>
                <a:cubicBezTo>
                  <a:pt x="69" y="0"/>
                  <a:pt x="89" y="19"/>
                  <a:pt x="89" y="44"/>
                </a:cubicBezTo>
                <a:cubicBezTo>
                  <a:pt x="89" y="270"/>
                  <a:pt x="89" y="270"/>
                  <a:pt x="89" y="270"/>
                </a:cubicBezTo>
                <a:cubicBezTo>
                  <a:pt x="89" y="284"/>
                  <a:pt x="78" y="295"/>
                  <a:pt x="64" y="295"/>
                </a:cubicBezTo>
                <a:cubicBezTo>
                  <a:pt x="51" y="295"/>
                  <a:pt x="40" y="284"/>
                  <a:pt x="40" y="270"/>
                </a:cubicBezTo>
                <a:cubicBezTo>
                  <a:pt x="40" y="80"/>
                  <a:pt x="40" y="80"/>
                  <a:pt x="40" y="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4" name="pin" title="Icon of a pushpin">
            <a:extLst>
              <a:ext uri="{FF2B5EF4-FFF2-40B4-BE49-F238E27FC236}">
                <a16:creationId xmlns:a16="http://schemas.microsoft.com/office/drawing/2014/main" id="{F9359DB3-92D3-4A98-8011-3C5506B63FAA}"/>
              </a:ext>
            </a:extLst>
          </p:cNvPr>
          <p:cNvSpPr>
            <a:spLocks noChangeAspect="1" noEditPoints="1"/>
          </p:cNvSpPr>
          <p:nvPr/>
        </p:nvSpPr>
        <p:spPr bwMode="auto">
          <a:xfrm>
            <a:off x="1668772" y="3049000"/>
            <a:ext cx="457200" cy="226771"/>
          </a:xfrm>
          <a:custGeom>
            <a:avLst/>
            <a:gdLst>
              <a:gd name="T0" fmla="*/ 353 w 353"/>
              <a:gd name="T1" fmla="*/ 18 h 174"/>
              <a:gd name="T2" fmla="*/ 353 w 353"/>
              <a:gd name="T3" fmla="*/ 86 h 174"/>
              <a:gd name="T4" fmla="*/ 353 w 353"/>
              <a:gd name="T5" fmla="*/ 88 h 174"/>
              <a:gd name="T6" fmla="*/ 353 w 353"/>
              <a:gd name="T7" fmla="*/ 156 h 174"/>
              <a:gd name="T8" fmla="*/ 311 w 353"/>
              <a:gd name="T9" fmla="*/ 130 h 174"/>
              <a:gd name="T10" fmla="*/ 213 w 353"/>
              <a:gd name="T11" fmla="*/ 130 h 174"/>
              <a:gd name="T12" fmla="*/ 147 w 353"/>
              <a:gd name="T13" fmla="*/ 174 h 174"/>
              <a:gd name="T14" fmla="*/ 147 w 353"/>
              <a:gd name="T15" fmla="*/ 88 h 174"/>
              <a:gd name="T16" fmla="*/ 147 w 353"/>
              <a:gd name="T17" fmla="*/ 86 h 174"/>
              <a:gd name="T18" fmla="*/ 147 w 353"/>
              <a:gd name="T19" fmla="*/ 0 h 174"/>
              <a:gd name="T20" fmla="*/ 213 w 353"/>
              <a:gd name="T21" fmla="*/ 44 h 174"/>
              <a:gd name="T22" fmla="*/ 311 w 353"/>
              <a:gd name="T23" fmla="*/ 44 h 174"/>
              <a:gd name="T24" fmla="*/ 353 w 353"/>
              <a:gd name="T25" fmla="*/ 18 h 174"/>
              <a:gd name="T26" fmla="*/ 147 w 353"/>
              <a:gd name="T27" fmla="*/ 86 h 174"/>
              <a:gd name="T28" fmla="*/ 0 w 353"/>
              <a:gd name="T29" fmla="*/ 86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3" h="174">
                <a:moveTo>
                  <a:pt x="353" y="18"/>
                </a:moveTo>
                <a:cubicBezTo>
                  <a:pt x="353" y="86"/>
                  <a:pt x="353" y="86"/>
                  <a:pt x="353" y="86"/>
                </a:cubicBezTo>
                <a:cubicBezTo>
                  <a:pt x="353" y="88"/>
                  <a:pt x="353" y="88"/>
                  <a:pt x="353" y="88"/>
                </a:cubicBezTo>
                <a:cubicBezTo>
                  <a:pt x="353" y="156"/>
                  <a:pt x="353" y="156"/>
                  <a:pt x="353" y="156"/>
                </a:cubicBezTo>
                <a:cubicBezTo>
                  <a:pt x="326" y="154"/>
                  <a:pt x="311" y="130"/>
                  <a:pt x="311" y="130"/>
                </a:cubicBezTo>
                <a:cubicBezTo>
                  <a:pt x="213" y="130"/>
                  <a:pt x="213" y="130"/>
                  <a:pt x="213" y="130"/>
                </a:cubicBezTo>
                <a:cubicBezTo>
                  <a:pt x="205" y="168"/>
                  <a:pt x="147" y="174"/>
                  <a:pt x="147" y="174"/>
                </a:cubicBezTo>
                <a:cubicBezTo>
                  <a:pt x="147" y="88"/>
                  <a:pt x="147" y="88"/>
                  <a:pt x="147" y="88"/>
                </a:cubicBezTo>
                <a:cubicBezTo>
                  <a:pt x="147" y="86"/>
                  <a:pt x="147" y="86"/>
                  <a:pt x="147" y="86"/>
                </a:cubicBezTo>
                <a:cubicBezTo>
                  <a:pt x="147" y="0"/>
                  <a:pt x="147" y="0"/>
                  <a:pt x="147" y="0"/>
                </a:cubicBezTo>
                <a:cubicBezTo>
                  <a:pt x="147" y="0"/>
                  <a:pt x="205" y="6"/>
                  <a:pt x="213" y="44"/>
                </a:cubicBezTo>
                <a:cubicBezTo>
                  <a:pt x="311" y="44"/>
                  <a:pt x="311" y="44"/>
                  <a:pt x="311" y="44"/>
                </a:cubicBezTo>
                <a:cubicBezTo>
                  <a:pt x="311" y="44"/>
                  <a:pt x="326" y="20"/>
                  <a:pt x="353" y="18"/>
                </a:cubicBezTo>
                <a:close/>
                <a:moveTo>
                  <a:pt x="147" y="86"/>
                </a:moveTo>
                <a:cubicBezTo>
                  <a:pt x="0" y="86"/>
                  <a:pt x="0" y="86"/>
                  <a:pt x="0" y="8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7" name="key" title="Icon of a key">
            <a:extLst>
              <a:ext uri="{FF2B5EF4-FFF2-40B4-BE49-F238E27FC236}">
                <a16:creationId xmlns:a16="http://schemas.microsoft.com/office/drawing/2014/main" id="{D8443E76-2F53-49A2-A2E3-FF63C68E540B}"/>
              </a:ext>
            </a:extLst>
          </p:cNvPr>
          <p:cNvSpPr>
            <a:spLocks noChangeAspect="1" noEditPoints="1"/>
          </p:cNvSpPr>
          <p:nvPr/>
        </p:nvSpPr>
        <p:spPr bwMode="auto">
          <a:xfrm>
            <a:off x="2673669" y="2979505"/>
            <a:ext cx="367646" cy="365760"/>
          </a:xfrm>
          <a:custGeom>
            <a:avLst/>
            <a:gdLst>
              <a:gd name="T0" fmla="*/ 175 w 330"/>
              <a:gd name="T1" fmla="*/ 198 h 328"/>
              <a:gd name="T2" fmla="*/ 109 w 330"/>
              <a:gd name="T3" fmla="*/ 220 h 328"/>
              <a:gd name="T4" fmla="*/ 0 w 330"/>
              <a:gd name="T5" fmla="*/ 110 h 328"/>
              <a:gd name="T6" fmla="*/ 109 w 330"/>
              <a:gd name="T7" fmla="*/ 0 h 328"/>
              <a:gd name="T8" fmla="*/ 219 w 330"/>
              <a:gd name="T9" fmla="*/ 110 h 328"/>
              <a:gd name="T10" fmla="*/ 214 w 330"/>
              <a:gd name="T11" fmla="*/ 143 h 328"/>
              <a:gd name="T12" fmla="*/ 330 w 330"/>
              <a:gd name="T13" fmla="*/ 258 h 328"/>
              <a:gd name="T14" fmla="*/ 330 w 330"/>
              <a:gd name="T15" fmla="*/ 328 h 328"/>
              <a:gd name="T16" fmla="*/ 264 w 330"/>
              <a:gd name="T17" fmla="*/ 328 h 328"/>
              <a:gd name="T18" fmla="*/ 264 w 330"/>
              <a:gd name="T19" fmla="*/ 283 h 328"/>
              <a:gd name="T20" fmla="*/ 221 w 330"/>
              <a:gd name="T21" fmla="*/ 283 h 328"/>
              <a:gd name="T22" fmla="*/ 221 w 330"/>
              <a:gd name="T23" fmla="*/ 239 h 328"/>
              <a:gd name="T24" fmla="*/ 175 w 330"/>
              <a:gd name="T25" fmla="*/ 239 h 328"/>
              <a:gd name="T26" fmla="*/ 175 w 330"/>
              <a:gd name="T27" fmla="*/ 198 h 328"/>
              <a:gd name="T28" fmla="*/ 76 w 330"/>
              <a:gd name="T29" fmla="*/ 91 h 328"/>
              <a:gd name="T30" fmla="*/ 91 w 330"/>
              <a:gd name="T31" fmla="*/ 76 h 328"/>
              <a:gd name="T32" fmla="*/ 76 w 330"/>
              <a:gd name="T33" fmla="*/ 60 h 328"/>
              <a:gd name="T34" fmla="*/ 60 w 330"/>
              <a:gd name="T35" fmla="*/ 76 h 328"/>
              <a:gd name="T36" fmla="*/ 76 w 330"/>
              <a:gd name="T37" fmla="*/ 91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0" h="328">
                <a:moveTo>
                  <a:pt x="175" y="198"/>
                </a:moveTo>
                <a:cubicBezTo>
                  <a:pt x="157" y="212"/>
                  <a:pt x="134" y="220"/>
                  <a:pt x="109" y="220"/>
                </a:cubicBezTo>
                <a:cubicBezTo>
                  <a:pt x="49" y="220"/>
                  <a:pt x="0" y="171"/>
                  <a:pt x="0" y="110"/>
                </a:cubicBezTo>
                <a:cubicBezTo>
                  <a:pt x="0" y="49"/>
                  <a:pt x="49" y="0"/>
                  <a:pt x="109" y="0"/>
                </a:cubicBezTo>
                <a:cubicBezTo>
                  <a:pt x="170" y="0"/>
                  <a:pt x="219" y="49"/>
                  <a:pt x="219" y="110"/>
                </a:cubicBezTo>
                <a:cubicBezTo>
                  <a:pt x="219" y="122"/>
                  <a:pt x="217" y="133"/>
                  <a:pt x="214" y="143"/>
                </a:cubicBezTo>
                <a:cubicBezTo>
                  <a:pt x="330" y="258"/>
                  <a:pt x="330" y="258"/>
                  <a:pt x="330" y="258"/>
                </a:cubicBezTo>
                <a:cubicBezTo>
                  <a:pt x="330" y="328"/>
                  <a:pt x="330" y="328"/>
                  <a:pt x="330" y="328"/>
                </a:cubicBezTo>
                <a:cubicBezTo>
                  <a:pt x="264" y="328"/>
                  <a:pt x="264" y="328"/>
                  <a:pt x="264" y="328"/>
                </a:cubicBezTo>
                <a:cubicBezTo>
                  <a:pt x="264" y="283"/>
                  <a:pt x="264" y="283"/>
                  <a:pt x="264" y="283"/>
                </a:cubicBezTo>
                <a:cubicBezTo>
                  <a:pt x="221" y="283"/>
                  <a:pt x="221" y="283"/>
                  <a:pt x="221" y="283"/>
                </a:cubicBezTo>
                <a:cubicBezTo>
                  <a:pt x="221" y="239"/>
                  <a:pt x="221" y="239"/>
                  <a:pt x="221" y="239"/>
                </a:cubicBezTo>
                <a:cubicBezTo>
                  <a:pt x="175" y="239"/>
                  <a:pt x="175" y="239"/>
                  <a:pt x="175" y="239"/>
                </a:cubicBezTo>
                <a:lnTo>
                  <a:pt x="175" y="198"/>
                </a:lnTo>
                <a:close/>
                <a:moveTo>
                  <a:pt x="76" y="91"/>
                </a:moveTo>
                <a:cubicBezTo>
                  <a:pt x="84" y="91"/>
                  <a:pt x="91" y="84"/>
                  <a:pt x="91" y="76"/>
                </a:cubicBezTo>
                <a:cubicBezTo>
                  <a:pt x="91" y="67"/>
                  <a:pt x="84" y="60"/>
                  <a:pt x="76" y="60"/>
                </a:cubicBezTo>
                <a:cubicBezTo>
                  <a:pt x="67" y="60"/>
                  <a:pt x="60" y="67"/>
                  <a:pt x="60" y="76"/>
                </a:cubicBezTo>
                <a:cubicBezTo>
                  <a:pt x="60" y="84"/>
                  <a:pt x="67" y="91"/>
                  <a:pt x="76" y="91"/>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6" name="Lock" title="Icon of a padlock">
            <a:extLst>
              <a:ext uri="{FF2B5EF4-FFF2-40B4-BE49-F238E27FC236}">
                <a16:creationId xmlns:a16="http://schemas.microsoft.com/office/drawing/2014/main" id="{7B2BAD35-78DF-409A-B7E7-95F534D96ABE}"/>
              </a:ext>
            </a:extLst>
          </p:cNvPr>
          <p:cNvSpPr>
            <a:spLocks noChangeAspect="1" noEditPoints="1"/>
          </p:cNvSpPr>
          <p:nvPr/>
        </p:nvSpPr>
        <p:spPr bwMode="auto">
          <a:xfrm>
            <a:off x="3654052" y="2933785"/>
            <a:ext cx="327121" cy="457200"/>
          </a:xfrm>
          <a:custGeom>
            <a:avLst/>
            <a:gdLst>
              <a:gd name="T0" fmla="*/ 239 w 239"/>
              <a:gd name="T1" fmla="*/ 335 h 335"/>
              <a:gd name="T2" fmla="*/ 0 w 239"/>
              <a:gd name="T3" fmla="*/ 335 h 335"/>
              <a:gd name="T4" fmla="*/ 0 w 239"/>
              <a:gd name="T5" fmla="*/ 157 h 335"/>
              <a:gd name="T6" fmla="*/ 239 w 239"/>
              <a:gd name="T7" fmla="*/ 157 h 335"/>
              <a:gd name="T8" fmla="*/ 239 w 239"/>
              <a:gd name="T9" fmla="*/ 335 h 335"/>
              <a:gd name="T10" fmla="*/ 196 w 239"/>
              <a:gd name="T11" fmla="*/ 157 h 335"/>
              <a:gd name="T12" fmla="*/ 196 w 239"/>
              <a:gd name="T13" fmla="*/ 75 h 335"/>
              <a:gd name="T14" fmla="*/ 121 w 239"/>
              <a:gd name="T15" fmla="*/ 0 h 335"/>
              <a:gd name="T16" fmla="*/ 46 w 239"/>
              <a:gd name="T17" fmla="*/ 75 h 335"/>
              <a:gd name="T18" fmla="*/ 46 w 239"/>
              <a:gd name="T19" fmla="*/ 157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9" h="335">
                <a:moveTo>
                  <a:pt x="239" y="335"/>
                </a:moveTo>
                <a:cubicBezTo>
                  <a:pt x="0" y="335"/>
                  <a:pt x="0" y="335"/>
                  <a:pt x="0" y="335"/>
                </a:cubicBezTo>
                <a:cubicBezTo>
                  <a:pt x="0" y="157"/>
                  <a:pt x="0" y="157"/>
                  <a:pt x="0" y="157"/>
                </a:cubicBezTo>
                <a:cubicBezTo>
                  <a:pt x="239" y="157"/>
                  <a:pt x="239" y="157"/>
                  <a:pt x="239" y="157"/>
                </a:cubicBezTo>
                <a:lnTo>
                  <a:pt x="239" y="335"/>
                </a:lnTo>
                <a:close/>
                <a:moveTo>
                  <a:pt x="196" y="157"/>
                </a:moveTo>
                <a:cubicBezTo>
                  <a:pt x="196" y="75"/>
                  <a:pt x="196" y="75"/>
                  <a:pt x="196" y="75"/>
                </a:cubicBezTo>
                <a:cubicBezTo>
                  <a:pt x="196" y="34"/>
                  <a:pt x="163" y="0"/>
                  <a:pt x="121" y="0"/>
                </a:cubicBezTo>
                <a:cubicBezTo>
                  <a:pt x="79" y="0"/>
                  <a:pt x="46" y="34"/>
                  <a:pt x="46" y="75"/>
                </a:cubicBezTo>
                <a:cubicBezTo>
                  <a:pt x="46" y="157"/>
                  <a:pt x="46" y="157"/>
                  <a:pt x="46" y="15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0" name="safe" title="Icon of a locked safe">
            <a:extLst>
              <a:ext uri="{FF2B5EF4-FFF2-40B4-BE49-F238E27FC236}">
                <a16:creationId xmlns:a16="http://schemas.microsoft.com/office/drawing/2014/main" id="{30279BB1-3138-467A-A9F9-835CB1D5E3A9}"/>
              </a:ext>
            </a:extLst>
          </p:cNvPr>
          <p:cNvSpPr>
            <a:spLocks noChangeAspect="1" noEditPoints="1"/>
          </p:cNvSpPr>
          <p:nvPr/>
        </p:nvSpPr>
        <p:spPr bwMode="auto">
          <a:xfrm>
            <a:off x="4605186" y="2979505"/>
            <a:ext cx="345092" cy="365760"/>
          </a:xfrm>
          <a:custGeom>
            <a:avLst/>
            <a:gdLst>
              <a:gd name="T0" fmla="*/ 311 w 311"/>
              <a:gd name="T1" fmla="*/ 0 h 329"/>
              <a:gd name="T2" fmla="*/ 311 w 311"/>
              <a:gd name="T3" fmla="*/ 329 h 329"/>
              <a:gd name="T4" fmla="*/ 18 w 311"/>
              <a:gd name="T5" fmla="*/ 329 h 329"/>
              <a:gd name="T6" fmla="*/ 0 w 311"/>
              <a:gd name="T7" fmla="*/ 310 h 329"/>
              <a:gd name="T8" fmla="*/ 0 w 311"/>
              <a:gd name="T9" fmla="*/ 247 h 329"/>
              <a:gd name="T10" fmla="*/ 18 w 311"/>
              <a:gd name="T11" fmla="*/ 229 h 329"/>
              <a:gd name="T12" fmla="*/ 18 w 311"/>
              <a:gd name="T13" fmla="*/ 99 h 329"/>
              <a:gd name="T14" fmla="*/ 0 w 311"/>
              <a:gd name="T15" fmla="*/ 81 h 329"/>
              <a:gd name="T16" fmla="*/ 0 w 311"/>
              <a:gd name="T17" fmla="*/ 18 h 329"/>
              <a:gd name="T18" fmla="*/ 18 w 311"/>
              <a:gd name="T19" fmla="*/ 0 h 329"/>
              <a:gd name="T20" fmla="*/ 311 w 311"/>
              <a:gd name="T21" fmla="*/ 0 h 329"/>
              <a:gd name="T22" fmla="*/ 257 w 311"/>
              <a:gd name="T23" fmla="*/ 59 h 329"/>
              <a:gd name="T24" fmla="*/ 80 w 311"/>
              <a:gd name="T25" fmla="*/ 59 h 329"/>
              <a:gd name="T26" fmla="*/ 80 w 311"/>
              <a:gd name="T27" fmla="*/ 266 h 329"/>
              <a:gd name="T28" fmla="*/ 257 w 311"/>
              <a:gd name="T29" fmla="*/ 266 h 329"/>
              <a:gd name="T30" fmla="*/ 257 w 311"/>
              <a:gd name="T31" fmla="*/ 59 h 329"/>
              <a:gd name="T32" fmla="*/ 171 w 311"/>
              <a:gd name="T33" fmla="*/ 167 h 329"/>
              <a:gd name="T34" fmla="*/ 197 w 311"/>
              <a:gd name="T35" fmla="*/ 141 h 329"/>
              <a:gd name="T36" fmla="*/ 171 w 311"/>
              <a:gd name="T37" fmla="*/ 115 h 329"/>
              <a:gd name="T38" fmla="*/ 145 w 311"/>
              <a:gd name="T39" fmla="*/ 141 h 329"/>
              <a:gd name="T40" fmla="*/ 171 w 311"/>
              <a:gd name="T41" fmla="*/ 167 h 329"/>
              <a:gd name="T42" fmla="*/ 205 w 311"/>
              <a:gd name="T43" fmla="*/ 224 h 329"/>
              <a:gd name="T44" fmla="*/ 214 w 311"/>
              <a:gd name="T45" fmla="*/ 215 h 329"/>
              <a:gd name="T46" fmla="*/ 205 w 311"/>
              <a:gd name="T47" fmla="*/ 206 h 329"/>
              <a:gd name="T48" fmla="*/ 196 w 311"/>
              <a:gd name="T49" fmla="*/ 215 h 329"/>
              <a:gd name="T50" fmla="*/ 205 w 311"/>
              <a:gd name="T51" fmla="*/ 224 h 329"/>
              <a:gd name="T52" fmla="*/ 192 w 311"/>
              <a:gd name="T53" fmla="*/ 125 h 329"/>
              <a:gd name="T54" fmla="*/ 257 w 311"/>
              <a:gd name="T55" fmla="*/ 125 h 329"/>
              <a:gd name="T56" fmla="*/ 193 w 311"/>
              <a:gd name="T57" fmla="*/ 156 h 329"/>
              <a:gd name="T58" fmla="*/ 257 w 311"/>
              <a:gd name="T59" fmla="*/ 156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1" h="329">
                <a:moveTo>
                  <a:pt x="311" y="0"/>
                </a:moveTo>
                <a:cubicBezTo>
                  <a:pt x="311" y="329"/>
                  <a:pt x="311" y="329"/>
                  <a:pt x="311" y="329"/>
                </a:cubicBezTo>
                <a:cubicBezTo>
                  <a:pt x="18" y="329"/>
                  <a:pt x="18" y="329"/>
                  <a:pt x="18" y="329"/>
                </a:cubicBezTo>
                <a:cubicBezTo>
                  <a:pt x="18" y="319"/>
                  <a:pt x="10" y="310"/>
                  <a:pt x="0" y="310"/>
                </a:cubicBezTo>
                <a:cubicBezTo>
                  <a:pt x="0" y="247"/>
                  <a:pt x="0" y="247"/>
                  <a:pt x="0" y="247"/>
                </a:cubicBezTo>
                <a:cubicBezTo>
                  <a:pt x="10" y="247"/>
                  <a:pt x="18" y="239"/>
                  <a:pt x="18" y="229"/>
                </a:cubicBezTo>
                <a:cubicBezTo>
                  <a:pt x="18" y="99"/>
                  <a:pt x="18" y="99"/>
                  <a:pt x="18" y="99"/>
                </a:cubicBezTo>
                <a:cubicBezTo>
                  <a:pt x="18" y="89"/>
                  <a:pt x="10" y="81"/>
                  <a:pt x="0" y="81"/>
                </a:cubicBezTo>
                <a:cubicBezTo>
                  <a:pt x="0" y="18"/>
                  <a:pt x="0" y="18"/>
                  <a:pt x="0" y="18"/>
                </a:cubicBezTo>
                <a:cubicBezTo>
                  <a:pt x="10" y="18"/>
                  <a:pt x="18" y="10"/>
                  <a:pt x="18" y="0"/>
                </a:cubicBezTo>
                <a:lnTo>
                  <a:pt x="311" y="0"/>
                </a:lnTo>
                <a:close/>
                <a:moveTo>
                  <a:pt x="257" y="59"/>
                </a:moveTo>
                <a:cubicBezTo>
                  <a:pt x="80" y="59"/>
                  <a:pt x="80" y="59"/>
                  <a:pt x="80" y="59"/>
                </a:cubicBezTo>
                <a:cubicBezTo>
                  <a:pt x="80" y="266"/>
                  <a:pt x="80" y="266"/>
                  <a:pt x="80" y="266"/>
                </a:cubicBezTo>
                <a:cubicBezTo>
                  <a:pt x="257" y="266"/>
                  <a:pt x="257" y="266"/>
                  <a:pt x="257" y="266"/>
                </a:cubicBezTo>
                <a:lnTo>
                  <a:pt x="257" y="59"/>
                </a:lnTo>
                <a:close/>
                <a:moveTo>
                  <a:pt x="171" y="167"/>
                </a:moveTo>
                <a:cubicBezTo>
                  <a:pt x="186" y="167"/>
                  <a:pt x="197" y="156"/>
                  <a:pt x="197" y="141"/>
                </a:cubicBezTo>
                <a:cubicBezTo>
                  <a:pt x="197" y="126"/>
                  <a:pt x="186" y="115"/>
                  <a:pt x="171" y="115"/>
                </a:cubicBezTo>
                <a:cubicBezTo>
                  <a:pt x="156" y="115"/>
                  <a:pt x="145" y="126"/>
                  <a:pt x="145" y="141"/>
                </a:cubicBezTo>
                <a:cubicBezTo>
                  <a:pt x="145" y="156"/>
                  <a:pt x="156" y="167"/>
                  <a:pt x="171" y="167"/>
                </a:cubicBezTo>
                <a:close/>
                <a:moveTo>
                  <a:pt x="205" y="224"/>
                </a:moveTo>
                <a:cubicBezTo>
                  <a:pt x="209" y="224"/>
                  <a:pt x="214" y="220"/>
                  <a:pt x="214" y="215"/>
                </a:cubicBezTo>
                <a:cubicBezTo>
                  <a:pt x="214" y="210"/>
                  <a:pt x="209" y="206"/>
                  <a:pt x="205" y="206"/>
                </a:cubicBezTo>
                <a:cubicBezTo>
                  <a:pt x="200" y="206"/>
                  <a:pt x="196" y="210"/>
                  <a:pt x="196" y="215"/>
                </a:cubicBezTo>
                <a:cubicBezTo>
                  <a:pt x="196" y="220"/>
                  <a:pt x="200" y="224"/>
                  <a:pt x="205" y="224"/>
                </a:cubicBezTo>
                <a:close/>
                <a:moveTo>
                  <a:pt x="192" y="125"/>
                </a:moveTo>
                <a:cubicBezTo>
                  <a:pt x="257" y="125"/>
                  <a:pt x="257" y="125"/>
                  <a:pt x="257" y="125"/>
                </a:cubicBezTo>
                <a:moveTo>
                  <a:pt x="193" y="156"/>
                </a:moveTo>
                <a:cubicBezTo>
                  <a:pt x="257" y="156"/>
                  <a:pt x="257" y="156"/>
                  <a:pt x="257" y="15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8" name="bank" title="Icon of a piggy bank">
            <a:extLst>
              <a:ext uri="{FF2B5EF4-FFF2-40B4-BE49-F238E27FC236}">
                <a16:creationId xmlns:a16="http://schemas.microsoft.com/office/drawing/2014/main" id="{A27B744B-2D4A-4605-9EA0-AB925DFBA5AD}"/>
              </a:ext>
            </a:extLst>
          </p:cNvPr>
          <p:cNvSpPr>
            <a:spLocks noChangeAspect="1" noEditPoints="1"/>
          </p:cNvSpPr>
          <p:nvPr/>
        </p:nvSpPr>
        <p:spPr bwMode="auto">
          <a:xfrm>
            <a:off x="5540211" y="2979505"/>
            <a:ext cx="395282" cy="365760"/>
          </a:xfrm>
          <a:custGeom>
            <a:avLst/>
            <a:gdLst>
              <a:gd name="T0" fmla="*/ 181 w 335"/>
              <a:gd name="T1" fmla="*/ 59 h 309"/>
              <a:gd name="T2" fmla="*/ 180 w 335"/>
              <a:gd name="T3" fmla="*/ 47 h 309"/>
              <a:gd name="T4" fmla="*/ 227 w 335"/>
              <a:gd name="T5" fmla="*/ 0 h 309"/>
              <a:gd name="T6" fmla="*/ 274 w 335"/>
              <a:gd name="T7" fmla="*/ 47 h 309"/>
              <a:gd name="T8" fmla="*/ 259 w 335"/>
              <a:gd name="T9" fmla="*/ 81 h 309"/>
              <a:gd name="T10" fmla="*/ 181 w 335"/>
              <a:gd name="T11" fmla="*/ 59 h 309"/>
              <a:gd name="T12" fmla="*/ 180 w 335"/>
              <a:gd name="T13" fmla="*/ 45 h 309"/>
              <a:gd name="T14" fmla="*/ 145 w 335"/>
              <a:gd name="T15" fmla="*/ 44 h 309"/>
              <a:gd name="T16" fmla="*/ 92 w 335"/>
              <a:gd name="T17" fmla="*/ 11 h 309"/>
              <a:gd name="T18" fmla="*/ 92 w 335"/>
              <a:gd name="T19" fmla="*/ 62 h 309"/>
              <a:gd name="T20" fmla="*/ 89 w 335"/>
              <a:gd name="T21" fmla="*/ 66 h 309"/>
              <a:gd name="T22" fmla="*/ 56 w 335"/>
              <a:gd name="T23" fmla="*/ 92 h 309"/>
              <a:gd name="T24" fmla="*/ 19 w 335"/>
              <a:gd name="T25" fmla="*/ 134 h 309"/>
              <a:gd name="T26" fmla="*/ 0 w 335"/>
              <a:gd name="T27" fmla="*/ 154 h 309"/>
              <a:gd name="T28" fmla="*/ 0 w 335"/>
              <a:gd name="T29" fmla="*/ 178 h 309"/>
              <a:gd name="T30" fmla="*/ 19 w 335"/>
              <a:gd name="T31" fmla="*/ 198 h 309"/>
              <a:gd name="T32" fmla="*/ 28 w 335"/>
              <a:gd name="T33" fmla="*/ 198 h 309"/>
              <a:gd name="T34" fmla="*/ 89 w 335"/>
              <a:gd name="T35" fmla="*/ 264 h 309"/>
              <a:gd name="T36" fmla="*/ 89 w 335"/>
              <a:gd name="T37" fmla="*/ 289 h 309"/>
              <a:gd name="T38" fmla="*/ 108 w 335"/>
              <a:gd name="T39" fmla="*/ 309 h 309"/>
              <a:gd name="T40" fmla="*/ 133 w 335"/>
              <a:gd name="T41" fmla="*/ 309 h 309"/>
              <a:gd name="T42" fmla="*/ 152 w 335"/>
              <a:gd name="T43" fmla="*/ 289 h 309"/>
              <a:gd name="T44" fmla="*/ 226 w 335"/>
              <a:gd name="T45" fmla="*/ 289 h 309"/>
              <a:gd name="T46" fmla="*/ 245 w 335"/>
              <a:gd name="T47" fmla="*/ 309 h 309"/>
              <a:gd name="T48" fmla="*/ 270 w 335"/>
              <a:gd name="T49" fmla="*/ 309 h 309"/>
              <a:gd name="T50" fmla="*/ 289 w 335"/>
              <a:gd name="T51" fmla="*/ 289 h 309"/>
              <a:gd name="T52" fmla="*/ 289 w 335"/>
              <a:gd name="T53" fmla="*/ 251 h 309"/>
              <a:gd name="T54" fmla="*/ 335 w 335"/>
              <a:gd name="T55" fmla="*/ 167 h 309"/>
              <a:gd name="T56" fmla="*/ 268 w 335"/>
              <a:gd name="T57" fmla="*/ 70 h 309"/>
              <a:gd name="T58" fmla="*/ 89 w 335"/>
              <a:gd name="T59" fmla="*/ 137 h 309"/>
              <a:gd name="T60" fmla="*/ 94 w 335"/>
              <a:gd name="T61" fmla="*/ 132 h 309"/>
              <a:gd name="T62" fmla="*/ 89 w 335"/>
              <a:gd name="T63" fmla="*/ 127 h 309"/>
              <a:gd name="T64" fmla="*/ 84 w 335"/>
              <a:gd name="T65" fmla="*/ 132 h 309"/>
              <a:gd name="T66" fmla="*/ 89 w 335"/>
              <a:gd name="T67" fmla="*/ 137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35" h="309">
                <a:moveTo>
                  <a:pt x="181" y="59"/>
                </a:moveTo>
                <a:cubicBezTo>
                  <a:pt x="180" y="55"/>
                  <a:pt x="180" y="51"/>
                  <a:pt x="180" y="47"/>
                </a:cubicBezTo>
                <a:cubicBezTo>
                  <a:pt x="180" y="21"/>
                  <a:pt x="201" y="0"/>
                  <a:pt x="227" y="0"/>
                </a:cubicBezTo>
                <a:cubicBezTo>
                  <a:pt x="253" y="0"/>
                  <a:pt x="274" y="21"/>
                  <a:pt x="274" y="47"/>
                </a:cubicBezTo>
                <a:cubicBezTo>
                  <a:pt x="274" y="60"/>
                  <a:pt x="268" y="73"/>
                  <a:pt x="259" y="81"/>
                </a:cubicBezTo>
                <a:lnTo>
                  <a:pt x="181" y="59"/>
                </a:lnTo>
                <a:close/>
                <a:moveTo>
                  <a:pt x="180" y="45"/>
                </a:moveTo>
                <a:cubicBezTo>
                  <a:pt x="145" y="44"/>
                  <a:pt x="145" y="44"/>
                  <a:pt x="145" y="44"/>
                </a:cubicBezTo>
                <a:cubicBezTo>
                  <a:pt x="92" y="11"/>
                  <a:pt x="92" y="11"/>
                  <a:pt x="92" y="11"/>
                </a:cubicBezTo>
                <a:cubicBezTo>
                  <a:pt x="92" y="62"/>
                  <a:pt x="92" y="62"/>
                  <a:pt x="92" y="62"/>
                </a:cubicBezTo>
                <a:cubicBezTo>
                  <a:pt x="92" y="64"/>
                  <a:pt x="91" y="66"/>
                  <a:pt x="89" y="66"/>
                </a:cubicBezTo>
                <a:cubicBezTo>
                  <a:pt x="85" y="68"/>
                  <a:pt x="76" y="74"/>
                  <a:pt x="56" y="92"/>
                </a:cubicBezTo>
                <a:cubicBezTo>
                  <a:pt x="24" y="120"/>
                  <a:pt x="19" y="134"/>
                  <a:pt x="19" y="134"/>
                </a:cubicBezTo>
                <a:cubicBezTo>
                  <a:pt x="8" y="134"/>
                  <a:pt x="0" y="143"/>
                  <a:pt x="0" y="154"/>
                </a:cubicBezTo>
                <a:cubicBezTo>
                  <a:pt x="0" y="178"/>
                  <a:pt x="0" y="178"/>
                  <a:pt x="0" y="178"/>
                </a:cubicBezTo>
                <a:cubicBezTo>
                  <a:pt x="0" y="189"/>
                  <a:pt x="8" y="198"/>
                  <a:pt x="19" y="198"/>
                </a:cubicBezTo>
                <a:cubicBezTo>
                  <a:pt x="28" y="198"/>
                  <a:pt x="28" y="198"/>
                  <a:pt x="28" y="198"/>
                </a:cubicBezTo>
                <a:cubicBezTo>
                  <a:pt x="28" y="237"/>
                  <a:pt x="62" y="264"/>
                  <a:pt x="89" y="264"/>
                </a:cubicBezTo>
                <a:cubicBezTo>
                  <a:pt x="89" y="289"/>
                  <a:pt x="89" y="289"/>
                  <a:pt x="89" y="289"/>
                </a:cubicBezTo>
                <a:cubicBezTo>
                  <a:pt x="89" y="300"/>
                  <a:pt x="98" y="309"/>
                  <a:pt x="108" y="309"/>
                </a:cubicBezTo>
                <a:cubicBezTo>
                  <a:pt x="133" y="309"/>
                  <a:pt x="133" y="309"/>
                  <a:pt x="133" y="309"/>
                </a:cubicBezTo>
                <a:cubicBezTo>
                  <a:pt x="144" y="309"/>
                  <a:pt x="152" y="300"/>
                  <a:pt x="152" y="289"/>
                </a:cubicBezTo>
                <a:cubicBezTo>
                  <a:pt x="226" y="289"/>
                  <a:pt x="226" y="289"/>
                  <a:pt x="226" y="289"/>
                </a:cubicBezTo>
                <a:cubicBezTo>
                  <a:pt x="226" y="300"/>
                  <a:pt x="235" y="309"/>
                  <a:pt x="245" y="309"/>
                </a:cubicBezTo>
                <a:cubicBezTo>
                  <a:pt x="270" y="309"/>
                  <a:pt x="270" y="309"/>
                  <a:pt x="270" y="309"/>
                </a:cubicBezTo>
                <a:cubicBezTo>
                  <a:pt x="281" y="309"/>
                  <a:pt x="289" y="300"/>
                  <a:pt x="289" y="289"/>
                </a:cubicBezTo>
                <a:cubicBezTo>
                  <a:pt x="289" y="251"/>
                  <a:pt x="289" y="251"/>
                  <a:pt x="289" y="251"/>
                </a:cubicBezTo>
                <a:cubicBezTo>
                  <a:pt x="317" y="233"/>
                  <a:pt x="335" y="202"/>
                  <a:pt x="335" y="167"/>
                </a:cubicBezTo>
                <a:cubicBezTo>
                  <a:pt x="335" y="123"/>
                  <a:pt x="306" y="85"/>
                  <a:pt x="268" y="70"/>
                </a:cubicBezTo>
                <a:moveTo>
                  <a:pt x="89" y="137"/>
                </a:moveTo>
                <a:cubicBezTo>
                  <a:pt x="92" y="137"/>
                  <a:pt x="94" y="135"/>
                  <a:pt x="94" y="132"/>
                </a:cubicBezTo>
                <a:cubicBezTo>
                  <a:pt x="94" y="129"/>
                  <a:pt x="92" y="127"/>
                  <a:pt x="89" y="127"/>
                </a:cubicBezTo>
                <a:cubicBezTo>
                  <a:pt x="86" y="127"/>
                  <a:pt x="84" y="129"/>
                  <a:pt x="84" y="132"/>
                </a:cubicBezTo>
                <a:cubicBezTo>
                  <a:pt x="84" y="135"/>
                  <a:pt x="86" y="137"/>
                  <a:pt x="89" y="137"/>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92" name="bag" title="Icon of a handbag">
            <a:extLst>
              <a:ext uri="{FF2B5EF4-FFF2-40B4-BE49-F238E27FC236}">
                <a16:creationId xmlns:a16="http://schemas.microsoft.com/office/drawing/2014/main" id="{678EDE12-2BAD-40F7-AB42-9DFE5EB6E1CC}"/>
              </a:ext>
            </a:extLst>
          </p:cNvPr>
          <p:cNvSpPr>
            <a:spLocks noChangeAspect="1" noEditPoints="1"/>
          </p:cNvSpPr>
          <p:nvPr/>
        </p:nvSpPr>
        <p:spPr bwMode="auto">
          <a:xfrm>
            <a:off x="6549724" y="2979505"/>
            <a:ext cx="296496" cy="365760"/>
          </a:xfrm>
          <a:custGeom>
            <a:avLst/>
            <a:gdLst>
              <a:gd name="T0" fmla="*/ 47 w 275"/>
              <a:gd name="T1" fmla="*/ 91 h 340"/>
              <a:gd name="T2" fmla="*/ 47 w 275"/>
              <a:gd name="T3" fmla="*/ 57 h 340"/>
              <a:gd name="T4" fmla="*/ 104 w 275"/>
              <a:gd name="T5" fmla="*/ 0 h 340"/>
              <a:gd name="T6" fmla="*/ 161 w 275"/>
              <a:gd name="T7" fmla="*/ 57 h 340"/>
              <a:gd name="T8" fmla="*/ 161 w 275"/>
              <a:gd name="T9" fmla="*/ 91 h 340"/>
              <a:gd name="T10" fmla="*/ 227 w 275"/>
              <a:gd name="T11" fmla="*/ 91 h 340"/>
              <a:gd name="T12" fmla="*/ 227 w 275"/>
              <a:gd name="T13" fmla="*/ 57 h 340"/>
              <a:gd name="T14" fmla="*/ 170 w 275"/>
              <a:gd name="T15" fmla="*/ 0 h 340"/>
              <a:gd name="T16" fmla="*/ 137 w 275"/>
              <a:gd name="T17" fmla="*/ 11 h 340"/>
              <a:gd name="T18" fmla="*/ 203 w 275"/>
              <a:gd name="T19" fmla="*/ 91 h 340"/>
              <a:gd name="T20" fmla="*/ 202 w 275"/>
              <a:gd name="T21" fmla="*/ 303 h 340"/>
              <a:gd name="T22" fmla="*/ 239 w 275"/>
              <a:gd name="T23" fmla="*/ 340 h 340"/>
              <a:gd name="T24" fmla="*/ 275 w 275"/>
              <a:gd name="T25" fmla="*/ 303 h 340"/>
              <a:gd name="T26" fmla="*/ 275 w 275"/>
              <a:gd name="T27" fmla="*/ 91 h 340"/>
              <a:gd name="T28" fmla="*/ 0 w 275"/>
              <a:gd name="T29" fmla="*/ 91 h 340"/>
              <a:gd name="T30" fmla="*/ 0 w 275"/>
              <a:gd name="T31" fmla="*/ 303 h 340"/>
              <a:gd name="T32" fmla="*/ 37 w 275"/>
              <a:gd name="T33" fmla="*/ 340 h 340"/>
              <a:gd name="T34" fmla="*/ 239 w 275"/>
              <a:gd name="T35" fmla="*/ 34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 h="340">
                <a:moveTo>
                  <a:pt x="47" y="91"/>
                </a:moveTo>
                <a:cubicBezTo>
                  <a:pt x="47" y="57"/>
                  <a:pt x="47" y="57"/>
                  <a:pt x="47" y="57"/>
                </a:cubicBezTo>
                <a:cubicBezTo>
                  <a:pt x="47" y="26"/>
                  <a:pt x="72" y="0"/>
                  <a:pt x="104" y="0"/>
                </a:cubicBezTo>
                <a:cubicBezTo>
                  <a:pt x="135" y="0"/>
                  <a:pt x="161" y="26"/>
                  <a:pt x="161" y="57"/>
                </a:cubicBezTo>
                <a:cubicBezTo>
                  <a:pt x="161" y="91"/>
                  <a:pt x="161" y="91"/>
                  <a:pt x="161" y="91"/>
                </a:cubicBezTo>
                <a:moveTo>
                  <a:pt x="227" y="91"/>
                </a:moveTo>
                <a:cubicBezTo>
                  <a:pt x="227" y="57"/>
                  <a:pt x="227" y="57"/>
                  <a:pt x="227" y="57"/>
                </a:cubicBezTo>
                <a:cubicBezTo>
                  <a:pt x="227" y="26"/>
                  <a:pt x="202" y="0"/>
                  <a:pt x="170" y="0"/>
                </a:cubicBezTo>
                <a:cubicBezTo>
                  <a:pt x="159" y="0"/>
                  <a:pt x="146" y="6"/>
                  <a:pt x="137" y="11"/>
                </a:cubicBezTo>
                <a:moveTo>
                  <a:pt x="203" y="91"/>
                </a:moveTo>
                <a:cubicBezTo>
                  <a:pt x="202" y="303"/>
                  <a:pt x="202" y="303"/>
                  <a:pt x="202" y="303"/>
                </a:cubicBezTo>
                <a:cubicBezTo>
                  <a:pt x="202" y="323"/>
                  <a:pt x="219" y="340"/>
                  <a:pt x="239" y="340"/>
                </a:cubicBezTo>
                <a:cubicBezTo>
                  <a:pt x="259" y="340"/>
                  <a:pt x="275" y="323"/>
                  <a:pt x="275" y="303"/>
                </a:cubicBezTo>
                <a:cubicBezTo>
                  <a:pt x="275" y="91"/>
                  <a:pt x="275" y="91"/>
                  <a:pt x="275" y="91"/>
                </a:cubicBezTo>
                <a:cubicBezTo>
                  <a:pt x="0" y="91"/>
                  <a:pt x="0" y="91"/>
                  <a:pt x="0" y="91"/>
                </a:cubicBezTo>
                <a:cubicBezTo>
                  <a:pt x="0" y="303"/>
                  <a:pt x="0" y="303"/>
                  <a:pt x="0" y="303"/>
                </a:cubicBezTo>
                <a:cubicBezTo>
                  <a:pt x="0" y="323"/>
                  <a:pt x="17" y="340"/>
                  <a:pt x="37" y="340"/>
                </a:cubicBezTo>
                <a:cubicBezTo>
                  <a:pt x="239" y="340"/>
                  <a:pt x="239" y="340"/>
                  <a:pt x="239" y="34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 name="FeatureRequest_EBE9" title="Icon of a ballot box">
            <a:extLst>
              <a:ext uri="{FF2B5EF4-FFF2-40B4-BE49-F238E27FC236}">
                <a16:creationId xmlns:a16="http://schemas.microsoft.com/office/drawing/2014/main" id="{80AD26D1-1EBB-4805-9AA3-B584AB26C7FF}"/>
              </a:ext>
            </a:extLst>
          </p:cNvPr>
          <p:cNvSpPr>
            <a:spLocks noChangeAspect="1" noEditPoints="1"/>
          </p:cNvSpPr>
          <p:nvPr/>
        </p:nvSpPr>
        <p:spPr bwMode="auto">
          <a:xfrm>
            <a:off x="7501624" y="2979505"/>
            <a:ext cx="322461" cy="365760"/>
          </a:xfrm>
          <a:custGeom>
            <a:avLst/>
            <a:gdLst>
              <a:gd name="T0" fmla="*/ 3252 w 3597"/>
              <a:gd name="T1" fmla="*/ 1175 h 4080"/>
              <a:gd name="T2" fmla="*/ 3597 w 3597"/>
              <a:gd name="T3" fmla="*/ 2558 h 4080"/>
              <a:gd name="T4" fmla="*/ 3597 w 3597"/>
              <a:gd name="T5" fmla="*/ 4080 h 4080"/>
              <a:gd name="T6" fmla="*/ 0 w 3597"/>
              <a:gd name="T7" fmla="*/ 4080 h 4080"/>
              <a:gd name="T8" fmla="*/ 0 w 3597"/>
              <a:gd name="T9" fmla="*/ 2558 h 4080"/>
              <a:gd name="T10" fmla="*/ 381 w 3597"/>
              <a:gd name="T11" fmla="*/ 1037 h 4080"/>
              <a:gd name="T12" fmla="*/ 1314 w 3597"/>
              <a:gd name="T13" fmla="*/ 1037 h 4080"/>
              <a:gd name="T14" fmla="*/ 0 w 3597"/>
              <a:gd name="T15" fmla="*/ 2697 h 4080"/>
              <a:gd name="T16" fmla="*/ 3597 w 3597"/>
              <a:gd name="T17" fmla="*/ 2697 h 4080"/>
              <a:gd name="T18" fmla="*/ 2352 w 3597"/>
              <a:gd name="T19" fmla="*/ 0 h 4080"/>
              <a:gd name="T20" fmla="*/ 969 w 3597"/>
              <a:gd name="T21" fmla="*/ 1388 h 4080"/>
              <a:gd name="T22" fmla="*/ 1453 w 3597"/>
              <a:gd name="T23" fmla="*/ 1867 h 4080"/>
              <a:gd name="T24" fmla="*/ 2560 w 3597"/>
              <a:gd name="T25" fmla="*/ 1867 h 4080"/>
              <a:gd name="T26" fmla="*/ 3390 w 3597"/>
              <a:gd name="T27" fmla="*/ 1037 h 4080"/>
              <a:gd name="T28" fmla="*/ 2352 w 3597"/>
              <a:gd name="T29" fmla="*/ 0 h 4080"/>
              <a:gd name="T30" fmla="*/ 2957 w 3597"/>
              <a:gd name="T31" fmla="*/ 1867 h 4080"/>
              <a:gd name="T32" fmla="*/ 640 w 3597"/>
              <a:gd name="T33" fmla="*/ 1867 h 40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97" h="4080">
                <a:moveTo>
                  <a:pt x="3252" y="1175"/>
                </a:moveTo>
                <a:lnTo>
                  <a:pt x="3597" y="2558"/>
                </a:lnTo>
                <a:lnTo>
                  <a:pt x="3597" y="4080"/>
                </a:lnTo>
                <a:lnTo>
                  <a:pt x="0" y="4080"/>
                </a:lnTo>
                <a:lnTo>
                  <a:pt x="0" y="2558"/>
                </a:lnTo>
                <a:lnTo>
                  <a:pt x="381" y="1037"/>
                </a:lnTo>
                <a:lnTo>
                  <a:pt x="1314" y="1037"/>
                </a:lnTo>
                <a:moveTo>
                  <a:pt x="0" y="2697"/>
                </a:moveTo>
                <a:lnTo>
                  <a:pt x="3597" y="2697"/>
                </a:lnTo>
                <a:moveTo>
                  <a:pt x="2352" y="0"/>
                </a:moveTo>
                <a:lnTo>
                  <a:pt x="969" y="1388"/>
                </a:lnTo>
                <a:lnTo>
                  <a:pt x="1453" y="1867"/>
                </a:lnTo>
                <a:lnTo>
                  <a:pt x="2560" y="1867"/>
                </a:lnTo>
                <a:lnTo>
                  <a:pt x="3390" y="1037"/>
                </a:lnTo>
                <a:lnTo>
                  <a:pt x="2352" y="0"/>
                </a:lnTo>
                <a:moveTo>
                  <a:pt x="2957" y="1867"/>
                </a:moveTo>
                <a:lnTo>
                  <a:pt x="640" y="1867"/>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4" name="Archive_F03F" title="Icon of an archival box">
            <a:extLst>
              <a:ext uri="{FF2B5EF4-FFF2-40B4-BE49-F238E27FC236}">
                <a16:creationId xmlns:a16="http://schemas.microsoft.com/office/drawing/2014/main" id="{174B0D44-6B4E-4F95-9768-558AC5743829}"/>
              </a:ext>
            </a:extLst>
          </p:cNvPr>
          <p:cNvSpPr>
            <a:spLocks noChangeAspect="1" noEditPoints="1"/>
          </p:cNvSpPr>
          <p:nvPr/>
        </p:nvSpPr>
        <p:spPr bwMode="auto">
          <a:xfrm>
            <a:off x="8412086" y="2979505"/>
            <a:ext cx="421777" cy="365760"/>
          </a:xfrm>
          <a:custGeom>
            <a:avLst/>
            <a:gdLst>
              <a:gd name="T0" fmla="*/ 4721 w 4721"/>
              <a:gd name="T1" fmla="*/ 1260 h 4094"/>
              <a:gd name="T2" fmla="*/ 0 w 4721"/>
              <a:gd name="T3" fmla="*/ 1260 h 4094"/>
              <a:gd name="T4" fmla="*/ 0 w 4721"/>
              <a:gd name="T5" fmla="*/ 0 h 4094"/>
              <a:gd name="T6" fmla="*/ 4721 w 4721"/>
              <a:gd name="T7" fmla="*/ 0 h 4094"/>
              <a:gd name="T8" fmla="*/ 4721 w 4721"/>
              <a:gd name="T9" fmla="*/ 1260 h 4094"/>
              <a:gd name="T10" fmla="*/ 315 w 4721"/>
              <a:gd name="T11" fmla="*/ 1260 h 4094"/>
              <a:gd name="T12" fmla="*/ 315 w 4721"/>
              <a:gd name="T13" fmla="*/ 4094 h 4094"/>
              <a:gd name="T14" fmla="*/ 4407 w 4721"/>
              <a:gd name="T15" fmla="*/ 4094 h 4094"/>
              <a:gd name="T16" fmla="*/ 4407 w 4721"/>
              <a:gd name="T17" fmla="*/ 1260 h 4094"/>
              <a:gd name="T18" fmla="*/ 1417 w 4721"/>
              <a:gd name="T19" fmla="*/ 2205 h 4094"/>
              <a:gd name="T20" fmla="*/ 3305 w 4721"/>
              <a:gd name="T21" fmla="*/ 2205 h 40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21" h="4094">
                <a:moveTo>
                  <a:pt x="4721" y="1260"/>
                </a:moveTo>
                <a:lnTo>
                  <a:pt x="0" y="1260"/>
                </a:lnTo>
                <a:lnTo>
                  <a:pt x="0" y="0"/>
                </a:lnTo>
                <a:lnTo>
                  <a:pt x="4721" y="0"/>
                </a:lnTo>
                <a:lnTo>
                  <a:pt x="4721" y="1260"/>
                </a:lnTo>
                <a:moveTo>
                  <a:pt x="315" y="1260"/>
                </a:moveTo>
                <a:lnTo>
                  <a:pt x="315" y="4094"/>
                </a:lnTo>
                <a:lnTo>
                  <a:pt x="4407" y="4094"/>
                </a:lnTo>
                <a:lnTo>
                  <a:pt x="4407" y="1260"/>
                </a:lnTo>
                <a:moveTo>
                  <a:pt x="1417" y="2205"/>
                </a:moveTo>
                <a:lnTo>
                  <a:pt x="3305" y="2205"/>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 name="Giftbox_EC1F" title="Icon of a gift wrapped box">
            <a:extLst>
              <a:ext uri="{FF2B5EF4-FFF2-40B4-BE49-F238E27FC236}">
                <a16:creationId xmlns:a16="http://schemas.microsoft.com/office/drawing/2014/main" id="{AFF84EBB-F564-489F-A1FA-0BE241A1E39B}"/>
              </a:ext>
            </a:extLst>
          </p:cNvPr>
          <p:cNvSpPr>
            <a:spLocks noChangeAspect="1" noEditPoints="1"/>
          </p:cNvSpPr>
          <p:nvPr/>
        </p:nvSpPr>
        <p:spPr bwMode="auto">
          <a:xfrm>
            <a:off x="9399810" y="2979505"/>
            <a:ext cx="366569" cy="365760"/>
          </a:xfrm>
          <a:custGeom>
            <a:avLst/>
            <a:gdLst>
              <a:gd name="T0" fmla="*/ 0 w 2988"/>
              <a:gd name="T1" fmla="*/ 2980 h 2980"/>
              <a:gd name="T2" fmla="*/ 2988 w 2988"/>
              <a:gd name="T3" fmla="*/ 2980 h 2980"/>
              <a:gd name="T4" fmla="*/ 2988 w 2988"/>
              <a:gd name="T5" fmla="*/ 740 h 2980"/>
              <a:gd name="T6" fmla="*/ 0 w 2988"/>
              <a:gd name="T7" fmla="*/ 740 h 2980"/>
              <a:gd name="T8" fmla="*/ 0 w 2988"/>
              <a:gd name="T9" fmla="*/ 2980 h 2980"/>
              <a:gd name="T10" fmla="*/ 2114 w 2988"/>
              <a:gd name="T11" fmla="*/ 0 h 2980"/>
              <a:gd name="T12" fmla="*/ 1494 w 2988"/>
              <a:gd name="T13" fmla="*/ 620 h 2980"/>
              <a:gd name="T14" fmla="*/ 1494 w 2988"/>
              <a:gd name="T15" fmla="*/ 740 h 2980"/>
              <a:gd name="T16" fmla="*/ 2114 w 2988"/>
              <a:gd name="T17" fmla="*/ 740 h 2980"/>
              <a:gd name="T18" fmla="*/ 2484 w 2988"/>
              <a:gd name="T19" fmla="*/ 370 h 2980"/>
              <a:gd name="T20" fmla="*/ 2114 w 2988"/>
              <a:gd name="T21" fmla="*/ 0 h 2980"/>
              <a:gd name="T22" fmla="*/ 874 w 2988"/>
              <a:gd name="T23" fmla="*/ 0 h 2980"/>
              <a:gd name="T24" fmla="*/ 504 w 2988"/>
              <a:gd name="T25" fmla="*/ 370 h 2980"/>
              <a:gd name="T26" fmla="*/ 874 w 2988"/>
              <a:gd name="T27" fmla="*/ 740 h 2980"/>
              <a:gd name="T28" fmla="*/ 1494 w 2988"/>
              <a:gd name="T29" fmla="*/ 740 h 2980"/>
              <a:gd name="T30" fmla="*/ 1494 w 2988"/>
              <a:gd name="T31" fmla="*/ 620 h 2980"/>
              <a:gd name="T32" fmla="*/ 874 w 2988"/>
              <a:gd name="T33" fmla="*/ 0 h 2980"/>
              <a:gd name="T34" fmla="*/ 1494 w 2988"/>
              <a:gd name="T35" fmla="*/ 740 h 2980"/>
              <a:gd name="T36" fmla="*/ 1494 w 2988"/>
              <a:gd name="T37" fmla="*/ 2980 h 29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88" h="2980">
                <a:moveTo>
                  <a:pt x="0" y="2980"/>
                </a:moveTo>
                <a:cubicBezTo>
                  <a:pt x="2988" y="2980"/>
                  <a:pt x="2988" y="2980"/>
                  <a:pt x="2988" y="2980"/>
                </a:cubicBezTo>
                <a:cubicBezTo>
                  <a:pt x="2988" y="740"/>
                  <a:pt x="2988" y="740"/>
                  <a:pt x="2988" y="740"/>
                </a:cubicBezTo>
                <a:cubicBezTo>
                  <a:pt x="0" y="740"/>
                  <a:pt x="0" y="740"/>
                  <a:pt x="0" y="740"/>
                </a:cubicBezTo>
                <a:lnTo>
                  <a:pt x="0" y="2980"/>
                </a:lnTo>
                <a:close/>
                <a:moveTo>
                  <a:pt x="2114" y="0"/>
                </a:moveTo>
                <a:cubicBezTo>
                  <a:pt x="1772" y="0"/>
                  <a:pt x="1494" y="278"/>
                  <a:pt x="1494" y="620"/>
                </a:cubicBezTo>
                <a:cubicBezTo>
                  <a:pt x="1494" y="740"/>
                  <a:pt x="1494" y="740"/>
                  <a:pt x="1494" y="740"/>
                </a:cubicBezTo>
                <a:cubicBezTo>
                  <a:pt x="2114" y="740"/>
                  <a:pt x="2114" y="740"/>
                  <a:pt x="2114" y="740"/>
                </a:cubicBezTo>
                <a:cubicBezTo>
                  <a:pt x="2318" y="740"/>
                  <a:pt x="2484" y="574"/>
                  <a:pt x="2484" y="370"/>
                </a:cubicBezTo>
                <a:cubicBezTo>
                  <a:pt x="2484" y="166"/>
                  <a:pt x="2318" y="0"/>
                  <a:pt x="2114" y="0"/>
                </a:cubicBezTo>
                <a:close/>
                <a:moveTo>
                  <a:pt x="874" y="0"/>
                </a:moveTo>
                <a:cubicBezTo>
                  <a:pt x="670" y="0"/>
                  <a:pt x="504" y="166"/>
                  <a:pt x="504" y="370"/>
                </a:cubicBezTo>
                <a:cubicBezTo>
                  <a:pt x="504" y="574"/>
                  <a:pt x="670" y="740"/>
                  <a:pt x="874" y="740"/>
                </a:cubicBezTo>
                <a:cubicBezTo>
                  <a:pt x="1494" y="740"/>
                  <a:pt x="1494" y="740"/>
                  <a:pt x="1494" y="740"/>
                </a:cubicBezTo>
                <a:cubicBezTo>
                  <a:pt x="1494" y="620"/>
                  <a:pt x="1494" y="620"/>
                  <a:pt x="1494" y="620"/>
                </a:cubicBezTo>
                <a:cubicBezTo>
                  <a:pt x="1494" y="278"/>
                  <a:pt x="1216" y="0"/>
                  <a:pt x="874" y="0"/>
                </a:cubicBezTo>
                <a:close/>
                <a:moveTo>
                  <a:pt x="1494" y="740"/>
                </a:moveTo>
                <a:cubicBezTo>
                  <a:pt x="1494" y="2980"/>
                  <a:pt x="1494" y="2980"/>
                  <a:pt x="1494" y="298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5" name="Product_ECDC" descr="Icon of a box" title="Icon of a box">
            <a:extLst>
              <a:ext uri="{FF2B5EF4-FFF2-40B4-BE49-F238E27FC236}">
                <a16:creationId xmlns:a16="http://schemas.microsoft.com/office/drawing/2014/main" id="{A7C34940-4827-455A-89CF-B2E096F18947}"/>
              </a:ext>
            </a:extLst>
          </p:cNvPr>
          <p:cNvSpPr>
            <a:spLocks noChangeAspect="1" noEditPoints="1"/>
          </p:cNvSpPr>
          <p:nvPr/>
        </p:nvSpPr>
        <p:spPr bwMode="auto">
          <a:xfrm>
            <a:off x="10331331" y="2924010"/>
            <a:ext cx="423766" cy="476751"/>
          </a:xfrm>
          <a:custGeom>
            <a:avLst/>
            <a:gdLst>
              <a:gd name="T0" fmla="*/ 3623 w 3623"/>
              <a:gd name="T1" fmla="*/ 906 h 4076"/>
              <a:gd name="T2" fmla="*/ 1812 w 3623"/>
              <a:gd name="T3" fmla="*/ 1812 h 4076"/>
              <a:gd name="T4" fmla="*/ 0 w 3623"/>
              <a:gd name="T5" fmla="*/ 906 h 4076"/>
              <a:gd name="T6" fmla="*/ 906 w 3623"/>
              <a:gd name="T7" fmla="*/ 453 h 4076"/>
              <a:gd name="T8" fmla="*/ 2699 w 3623"/>
              <a:gd name="T9" fmla="*/ 1358 h 4076"/>
              <a:gd name="T10" fmla="*/ 3623 w 3623"/>
              <a:gd name="T11" fmla="*/ 906 h 4076"/>
              <a:gd name="T12" fmla="*/ 1812 w 3623"/>
              <a:gd name="T13" fmla="*/ 0 h 4076"/>
              <a:gd name="T14" fmla="*/ 0 w 3623"/>
              <a:gd name="T15" fmla="*/ 906 h 4076"/>
              <a:gd name="T16" fmla="*/ 0 w 3623"/>
              <a:gd name="T17" fmla="*/ 3171 h 4076"/>
              <a:gd name="T18" fmla="*/ 1812 w 3623"/>
              <a:gd name="T19" fmla="*/ 4076 h 4076"/>
              <a:gd name="T20" fmla="*/ 3623 w 3623"/>
              <a:gd name="T21" fmla="*/ 3171 h 4076"/>
              <a:gd name="T22" fmla="*/ 3623 w 3623"/>
              <a:gd name="T23" fmla="*/ 906 h 4076"/>
              <a:gd name="T24" fmla="*/ 1812 w 3623"/>
              <a:gd name="T25" fmla="*/ 1812 h 4076"/>
              <a:gd name="T26" fmla="*/ 1812 w 3623"/>
              <a:gd name="T27" fmla="*/ 4076 h 40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23" h="4076">
                <a:moveTo>
                  <a:pt x="3623" y="906"/>
                </a:moveTo>
                <a:lnTo>
                  <a:pt x="1812" y="1812"/>
                </a:lnTo>
                <a:lnTo>
                  <a:pt x="0" y="906"/>
                </a:lnTo>
                <a:moveTo>
                  <a:pt x="906" y="453"/>
                </a:moveTo>
                <a:lnTo>
                  <a:pt x="2699" y="1358"/>
                </a:lnTo>
                <a:moveTo>
                  <a:pt x="3623" y="906"/>
                </a:moveTo>
                <a:lnTo>
                  <a:pt x="1812" y="0"/>
                </a:lnTo>
                <a:lnTo>
                  <a:pt x="0" y="906"/>
                </a:lnTo>
                <a:lnTo>
                  <a:pt x="0" y="3171"/>
                </a:lnTo>
                <a:lnTo>
                  <a:pt x="1812" y="4076"/>
                </a:lnTo>
                <a:lnTo>
                  <a:pt x="3623" y="3171"/>
                </a:lnTo>
                <a:lnTo>
                  <a:pt x="3623" y="906"/>
                </a:lnTo>
                <a:moveTo>
                  <a:pt x="1812" y="1812"/>
                </a:moveTo>
                <a:lnTo>
                  <a:pt x="1812" y="4076"/>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2" name="briefcase" title="Icon of a briefcase">
            <a:extLst>
              <a:ext uri="{FF2B5EF4-FFF2-40B4-BE49-F238E27FC236}">
                <a16:creationId xmlns:a16="http://schemas.microsoft.com/office/drawing/2014/main" id="{B3A14F24-7AF6-4657-9ED8-5A3238C5882F}"/>
              </a:ext>
            </a:extLst>
          </p:cNvPr>
          <p:cNvSpPr>
            <a:spLocks noChangeAspect="1" noEditPoints="1"/>
          </p:cNvSpPr>
          <p:nvPr/>
        </p:nvSpPr>
        <p:spPr bwMode="auto">
          <a:xfrm>
            <a:off x="11274734" y="2995117"/>
            <a:ext cx="457200" cy="334537"/>
          </a:xfrm>
          <a:custGeom>
            <a:avLst/>
            <a:gdLst>
              <a:gd name="T0" fmla="*/ 339 w 339"/>
              <a:gd name="T1" fmla="*/ 247 h 247"/>
              <a:gd name="T2" fmla="*/ 0 w 339"/>
              <a:gd name="T3" fmla="*/ 247 h 247"/>
              <a:gd name="T4" fmla="*/ 0 w 339"/>
              <a:gd name="T5" fmla="*/ 45 h 247"/>
              <a:gd name="T6" fmla="*/ 339 w 339"/>
              <a:gd name="T7" fmla="*/ 45 h 247"/>
              <a:gd name="T8" fmla="*/ 339 w 339"/>
              <a:gd name="T9" fmla="*/ 247 h 247"/>
              <a:gd name="T10" fmla="*/ 203 w 339"/>
              <a:gd name="T11" fmla="*/ 133 h 247"/>
              <a:gd name="T12" fmla="*/ 136 w 339"/>
              <a:gd name="T13" fmla="*/ 133 h 247"/>
              <a:gd name="T14" fmla="*/ 136 w 339"/>
              <a:gd name="T15" fmla="*/ 178 h 247"/>
              <a:gd name="T16" fmla="*/ 203 w 339"/>
              <a:gd name="T17" fmla="*/ 178 h 247"/>
              <a:gd name="T18" fmla="*/ 203 w 339"/>
              <a:gd name="T19" fmla="*/ 133 h 247"/>
              <a:gd name="T20" fmla="*/ 136 w 339"/>
              <a:gd name="T21" fmla="*/ 161 h 247"/>
              <a:gd name="T22" fmla="*/ 0 w 339"/>
              <a:gd name="T23" fmla="*/ 90 h 247"/>
              <a:gd name="T24" fmla="*/ 203 w 339"/>
              <a:gd name="T25" fmla="*/ 161 h 247"/>
              <a:gd name="T26" fmla="*/ 339 w 339"/>
              <a:gd name="T27" fmla="*/ 90 h 247"/>
              <a:gd name="T28" fmla="*/ 228 w 339"/>
              <a:gd name="T29" fmla="*/ 45 h 247"/>
              <a:gd name="T30" fmla="*/ 228 w 339"/>
              <a:gd name="T31" fmla="*/ 17 h 247"/>
              <a:gd name="T32" fmla="*/ 211 w 339"/>
              <a:gd name="T33" fmla="*/ 0 h 247"/>
              <a:gd name="T34" fmla="*/ 129 w 339"/>
              <a:gd name="T35" fmla="*/ 0 h 247"/>
              <a:gd name="T36" fmla="*/ 112 w 339"/>
              <a:gd name="T37" fmla="*/ 17 h 247"/>
              <a:gd name="T38" fmla="*/ 112 w 339"/>
              <a:gd name="T39" fmla="*/ 45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9" h="247">
                <a:moveTo>
                  <a:pt x="339" y="247"/>
                </a:moveTo>
                <a:cubicBezTo>
                  <a:pt x="0" y="247"/>
                  <a:pt x="0" y="247"/>
                  <a:pt x="0" y="247"/>
                </a:cubicBezTo>
                <a:cubicBezTo>
                  <a:pt x="0" y="45"/>
                  <a:pt x="0" y="45"/>
                  <a:pt x="0" y="45"/>
                </a:cubicBezTo>
                <a:cubicBezTo>
                  <a:pt x="339" y="45"/>
                  <a:pt x="339" y="45"/>
                  <a:pt x="339" y="45"/>
                </a:cubicBezTo>
                <a:lnTo>
                  <a:pt x="339" y="247"/>
                </a:lnTo>
                <a:close/>
                <a:moveTo>
                  <a:pt x="203" y="133"/>
                </a:moveTo>
                <a:cubicBezTo>
                  <a:pt x="136" y="133"/>
                  <a:pt x="136" y="133"/>
                  <a:pt x="136" y="133"/>
                </a:cubicBezTo>
                <a:cubicBezTo>
                  <a:pt x="136" y="178"/>
                  <a:pt x="136" y="178"/>
                  <a:pt x="136" y="178"/>
                </a:cubicBezTo>
                <a:cubicBezTo>
                  <a:pt x="203" y="178"/>
                  <a:pt x="203" y="178"/>
                  <a:pt x="203" y="178"/>
                </a:cubicBezTo>
                <a:lnTo>
                  <a:pt x="203" y="133"/>
                </a:lnTo>
                <a:close/>
                <a:moveTo>
                  <a:pt x="136" y="161"/>
                </a:moveTo>
                <a:cubicBezTo>
                  <a:pt x="0" y="90"/>
                  <a:pt x="0" y="90"/>
                  <a:pt x="0" y="90"/>
                </a:cubicBezTo>
                <a:moveTo>
                  <a:pt x="203" y="161"/>
                </a:moveTo>
                <a:cubicBezTo>
                  <a:pt x="339" y="90"/>
                  <a:pt x="339" y="90"/>
                  <a:pt x="339" y="90"/>
                </a:cubicBezTo>
                <a:moveTo>
                  <a:pt x="228" y="45"/>
                </a:moveTo>
                <a:cubicBezTo>
                  <a:pt x="228" y="17"/>
                  <a:pt x="228" y="17"/>
                  <a:pt x="228" y="17"/>
                </a:cubicBezTo>
                <a:cubicBezTo>
                  <a:pt x="228" y="7"/>
                  <a:pt x="220" y="0"/>
                  <a:pt x="211" y="0"/>
                </a:cubicBezTo>
                <a:cubicBezTo>
                  <a:pt x="129" y="0"/>
                  <a:pt x="129" y="0"/>
                  <a:pt x="129" y="0"/>
                </a:cubicBezTo>
                <a:cubicBezTo>
                  <a:pt x="119" y="0"/>
                  <a:pt x="112" y="7"/>
                  <a:pt x="112" y="17"/>
                </a:cubicBezTo>
                <a:cubicBezTo>
                  <a:pt x="112" y="45"/>
                  <a:pt x="112" y="45"/>
                  <a:pt x="112" y="4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88" name="Books" title="Icon of a stack of books">
            <a:extLst>
              <a:ext uri="{FF2B5EF4-FFF2-40B4-BE49-F238E27FC236}">
                <a16:creationId xmlns:a16="http://schemas.microsoft.com/office/drawing/2014/main" id="{20BC4860-CACB-4A7D-8F8E-48424AF2EBBD}"/>
              </a:ext>
            </a:extLst>
          </p:cNvPr>
          <p:cNvSpPr>
            <a:spLocks noChangeAspect="1" noEditPoints="1"/>
          </p:cNvSpPr>
          <p:nvPr/>
        </p:nvSpPr>
        <p:spPr bwMode="auto">
          <a:xfrm>
            <a:off x="705634" y="3893905"/>
            <a:ext cx="463236" cy="365760"/>
          </a:xfrm>
          <a:custGeom>
            <a:avLst/>
            <a:gdLst>
              <a:gd name="T0" fmla="*/ 3195 w 3452"/>
              <a:gd name="T1" fmla="*/ 1671 h 2724"/>
              <a:gd name="T2" fmla="*/ 309 w 3452"/>
              <a:gd name="T3" fmla="*/ 1671 h 2724"/>
              <a:gd name="T4" fmla="*/ 0 w 3452"/>
              <a:gd name="T5" fmla="*/ 1362 h 2724"/>
              <a:gd name="T6" fmla="*/ 309 w 3452"/>
              <a:gd name="T7" fmla="*/ 1053 h 2724"/>
              <a:gd name="T8" fmla="*/ 3195 w 3452"/>
              <a:gd name="T9" fmla="*/ 1053 h 2724"/>
              <a:gd name="T10" fmla="*/ 3018 w 3452"/>
              <a:gd name="T11" fmla="*/ 1053 h 2724"/>
              <a:gd name="T12" fmla="*/ 2937 w 3452"/>
              <a:gd name="T13" fmla="*/ 1362 h 2724"/>
              <a:gd name="T14" fmla="*/ 3018 w 3452"/>
              <a:gd name="T15" fmla="*/ 1671 h 2724"/>
              <a:gd name="T16" fmla="*/ 3452 w 3452"/>
              <a:gd name="T17" fmla="*/ 0 h 2724"/>
              <a:gd name="T18" fmla="*/ 566 w 3452"/>
              <a:gd name="T19" fmla="*/ 0 h 2724"/>
              <a:gd name="T20" fmla="*/ 257 w 3452"/>
              <a:gd name="T21" fmla="*/ 309 h 2724"/>
              <a:gd name="T22" fmla="*/ 566 w 3452"/>
              <a:gd name="T23" fmla="*/ 618 h 2724"/>
              <a:gd name="T24" fmla="*/ 3452 w 3452"/>
              <a:gd name="T25" fmla="*/ 618 h 2724"/>
              <a:gd name="T26" fmla="*/ 3275 w 3452"/>
              <a:gd name="T27" fmla="*/ 0 h 2724"/>
              <a:gd name="T28" fmla="*/ 3195 w 3452"/>
              <a:gd name="T29" fmla="*/ 309 h 2724"/>
              <a:gd name="T30" fmla="*/ 3275 w 3452"/>
              <a:gd name="T31" fmla="*/ 618 h 2724"/>
              <a:gd name="T32" fmla="*/ 192 w 3452"/>
              <a:gd name="T33" fmla="*/ 2724 h 2724"/>
              <a:gd name="T34" fmla="*/ 3078 w 3452"/>
              <a:gd name="T35" fmla="*/ 2724 h 2724"/>
              <a:gd name="T36" fmla="*/ 3387 w 3452"/>
              <a:gd name="T37" fmla="*/ 2415 h 2724"/>
              <a:gd name="T38" fmla="*/ 3078 w 3452"/>
              <a:gd name="T39" fmla="*/ 2106 h 2724"/>
              <a:gd name="T40" fmla="*/ 192 w 3452"/>
              <a:gd name="T41" fmla="*/ 2106 h 2724"/>
              <a:gd name="T42" fmla="*/ 369 w 3452"/>
              <a:gd name="T43" fmla="*/ 2724 h 2724"/>
              <a:gd name="T44" fmla="*/ 450 w 3452"/>
              <a:gd name="T45" fmla="*/ 2415 h 2724"/>
              <a:gd name="T46" fmla="*/ 369 w 3452"/>
              <a:gd name="T47" fmla="*/ 2106 h 2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52" h="2724">
                <a:moveTo>
                  <a:pt x="3195" y="1671"/>
                </a:moveTo>
                <a:cubicBezTo>
                  <a:pt x="309" y="1671"/>
                  <a:pt x="309" y="1671"/>
                  <a:pt x="309" y="1671"/>
                </a:cubicBezTo>
                <a:cubicBezTo>
                  <a:pt x="138" y="1671"/>
                  <a:pt x="0" y="1533"/>
                  <a:pt x="0" y="1362"/>
                </a:cubicBezTo>
                <a:cubicBezTo>
                  <a:pt x="0" y="1191"/>
                  <a:pt x="138" y="1053"/>
                  <a:pt x="309" y="1053"/>
                </a:cubicBezTo>
                <a:cubicBezTo>
                  <a:pt x="3195" y="1053"/>
                  <a:pt x="3195" y="1053"/>
                  <a:pt x="3195" y="1053"/>
                </a:cubicBezTo>
                <a:moveTo>
                  <a:pt x="3018" y="1053"/>
                </a:moveTo>
                <a:cubicBezTo>
                  <a:pt x="2968" y="1126"/>
                  <a:pt x="2937" y="1237"/>
                  <a:pt x="2937" y="1362"/>
                </a:cubicBezTo>
                <a:cubicBezTo>
                  <a:pt x="2937" y="1486"/>
                  <a:pt x="2968" y="1598"/>
                  <a:pt x="3018" y="1671"/>
                </a:cubicBezTo>
                <a:moveTo>
                  <a:pt x="3452" y="0"/>
                </a:moveTo>
                <a:cubicBezTo>
                  <a:pt x="566" y="0"/>
                  <a:pt x="566" y="0"/>
                  <a:pt x="566" y="0"/>
                </a:cubicBezTo>
                <a:cubicBezTo>
                  <a:pt x="396" y="0"/>
                  <a:pt x="257" y="139"/>
                  <a:pt x="257" y="309"/>
                </a:cubicBezTo>
                <a:cubicBezTo>
                  <a:pt x="257" y="480"/>
                  <a:pt x="396" y="618"/>
                  <a:pt x="566" y="618"/>
                </a:cubicBezTo>
                <a:cubicBezTo>
                  <a:pt x="3452" y="618"/>
                  <a:pt x="3452" y="618"/>
                  <a:pt x="3452" y="618"/>
                </a:cubicBezTo>
                <a:moveTo>
                  <a:pt x="3275" y="0"/>
                </a:moveTo>
                <a:cubicBezTo>
                  <a:pt x="3226" y="74"/>
                  <a:pt x="3195" y="185"/>
                  <a:pt x="3195" y="309"/>
                </a:cubicBezTo>
                <a:cubicBezTo>
                  <a:pt x="3195" y="434"/>
                  <a:pt x="3226" y="545"/>
                  <a:pt x="3275" y="618"/>
                </a:cubicBezTo>
                <a:moveTo>
                  <a:pt x="192" y="2724"/>
                </a:moveTo>
                <a:cubicBezTo>
                  <a:pt x="3078" y="2724"/>
                  <a:pt x="3078" y="2724"/>
                  <a:pt x="3078" y="2724"/>
                </a:cubicBezTo>
                <a:cubicBezTo>
                  <a:pt x="3249" y="2724"/>
                  <a:pt x="3387" y="2585"/>
                  <a:pt x="3387" y="2415"/>
                </a:cubicBezTo>
                <a:cubicBezTo>
                  <a:pt x="3387" y="2244"/>
                  <a:pt x="3249" y="2106"/>
                  <a:pt x="3078" y="2106"/>
                </a:cubicBezTo>
                <a:cubicBezTo>
                  <a:pt x="192" y="2106"/>
                  <a:pt x="192" y="2106"/>
                  <a:pt x="192" y="2106"/>
                </a:cubicBezTo>
                <a:moveTo>
                  <a:pt x="369" y="2724"/>
                </a:moveTo>
                <a:cubicBezTo>
                  <a:pt x="418" y="2650"/>
                  <a:pt x="450" y="2539"/>
                  <a:pt x="450" y="2415"/>
                </a:cubicBezTo>
                <a:cubicBezTo>
                  <a:pt x="450" y="2290"/>
                  <a:pt x="418" y="2179"/>
                  <a:pt x="369" y="210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 name="Dictionary_E82D" title="Icon of a book">
            <a:extLst>
              <a:ext uri="{FF2B5EF4-FFF2-40B4-BE49-F238E27FC236}">
                <a16:creationId xmlns:a16="http://schemas.microsoft.com/office/drawing/2014/main" id="{917192B2-14AC-4C38-83F6-95F3230E7C55}"/>
              </a:ext>
            </a:extLst>
          </p:cNvPr>
          <p:cNvSpPr>
            <a:spLocks noChangeAspect="1" noEditPoints="1"/>
          </p:cNvSpPr>
          <p:nvPr/>
        </p:nvSpPr>
        <p:spPr bwMode="auto">
          <a:xfrm>
            <a:off x="1751042" y="3893905"/>
            <a:ext cx="292661" cy="365760"/>
          </a:xfrm>
          <a:custGeom>
            <a:avLst/>
            <a:gdLst>
              <a:gd name="T0" fmla="*/ 0 w 3004"/>
              <a:gd name="T1" fmla="*/ 3379 h 3754"/>
              <a:gd name="T2" fmla="*/ 0 w 3004"/>
              <a:gd name="T3" fmla="*/ 375 h 3754"/>
              <a:gd name="T4" fmla="*/ 376 w 3004"/>
              <a:gd name="T5" fmla="*/ 0 h 3754"/>
              <a:gd name="T6" fmla="*/ 3004 w 3004"/>
              <a:gd name="T7" fmla="*/ 0 h 3754"/>
              <a:gd name="T8" fmla="*/ 3004 w 3004"/>
              <a:gd name="T9" fmla="*/ 3754 h 3754"/>
              <a:gd name="T10" fmla="*/ 376 w 3004"/>
              <a:gd name="T11" fmla="*/ 3754 h 3754"/>
              <a:gd name="T12" fmla="*/ 0 w 3004"/>
              <a:gd name="T13" fmla="*/ 3379 h 3754"/>
              <a:gd name="T14" fmla="*/ 376 w 3004"/>
              <a:gd name="T15" fmla="*/ 3003 h 3754"/>
              <a:gd name="T16" fmla="*/ 3004 w 3004"/>
              <a:gd name="T17" fmla="*/ 3003 h 3754"/>
              <a:gd name="T18" fmla="*/ 751 w 3004"/>
              <a:gd name="T19" fmla="*/ 1251 h 3754"/>
              <a:gd name="T20" fmla="*/ 2253 w 3004"/>
              <a:gd name="T21" fmla="*/ 1251 h 3754"/>
              <a:gd name="T22" fmla="*/ 2253 w 3004"/>
              <a:gd name="T23" fmla="*/ 751 h 3754"/>
              <a:gd name="T24" fmla="*/ 751 w 3004"/>
              <a:gd name="T25" fmla="*/ 751 h 3754"/>
              <a:gd name="T26" fmla="*/ 751 w 3004"/>
              <a:gd name="T27" fmla="*/ 1251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04" h="3754">
                <a:moveTo>
                  <a:pt x="0" y="3379"/>
                </a:moveTo>
                <a:cubicBezTo>
                  <a:pt x="0" y="375"/>
                  <a:pt x="0" y="375"/>
                  <a:pt x="0" y="375"/>
                </a:cubicBezTo>
                <a:cubicBezTo>
                  <a:pt x="0" y="186"/>
                  <a:pt x="187" y="0"/>
                  <a:pt x="376" y="0"/>
                </a:cubicBezTo>
                <a:cubicBezTo>
                  <a:pt x="3004" y="0"/>
                  <a:pt x="3004" y="0"/>
                  <a:pt x="3004" y="0"/>
                </a:cubicBezTo>
                <a:cubicBezTo>
                  <a:pt x="3004" y="3754"/>
                  <a:pt x="3004" y="3754"/>
                  <a:pt x="3004" y="3754"/>
                </a:cubicBezTo>
                <a:cubicBezTo>
                  <a:pt x="376" y="3754"/>
                  <a:pt x="376" y="3754"/>
                  <a:pt x="376" y="3754"/>
                </a:cubicBezTo>
                <a:cubicBezTo>
                  <a:pt x="168" y="3754"/>
                  <a:pt x="0" y="3586"/>
                  <a:pt x="0" y="3379"/>
                </a:cubicBezTo>
                <a:cubicBezTo>
                  <a:pt x="0" y="3172"/>
                  <a:pt x="168" y="3003"/>
                  <a:pt x="376" y="3003"/>
                </a:cubicBezTo>
                <a:cubicBezTo>
                  <a:pt x="3004" y="3003"/>
                  <a:pt x="3004" y="3003"/>
                  <a:pt x="3004" y="3003"/>
                </a:cubicBezTo>
                <a:moveTo>
                  <a:pt x="751" y="1251"/>
                </a:moveTo>
                <a:cubicBezTo>
                  <a:pt x="2253" y="1251"/>
                  <a:pt x="2253" y="1251"/>
                  <a:pt x="2253" y="1251"/>
                </a:cubicBezTo>
                <a:cubicBezTo>
                  <a:pt x="2253" y="751"/>
                  <a:pt x="2253" y="751"/>
                  <a:pt x="2253" y="751"/>
                </a:cubicBezTo>
                <a:cubicBezTo>
                  <a:pt x="751" y="751"/>
                  <a:pt x="751" y="751"/>
                  <a:pt x="751" y="751"/>
                </a:cubicBezTo>
                <a:lnTo>
                  <a:pt x="751" y="1251"/>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9" name="book_2" title="Icon of a book and a pencil">
            <a:extLst>
              <a:ext uri="{FF2B5EF4-FFF2-40B4-BE49-F238E27FC236}">
                <a16:creationId xmlns:a16="http://schemas.microsoft.com/office/drawing/2014/main" id="{CA0A3BFB-8668-413F-BAD7-87B7676461DB}"/>
              </a:ext>
            </a:extLst>
          </p:cNvPr>
          <p:cNvSpPr>
            <a:spLocks noChangeAspect="1" noEditPoints="1"/>
          </p:cNvSpPr>
          <p:nvPr/>
        </p:nvSpPr>
        <p:spPr bwMode="auto">
          <a:xfrm>
            <a:off x="2657146" y="3893905"/>
            <a:ext cx="400692" cy="365760"/>
          </a:xfrm>
          <a:custGeom>
            <a:avLst/>
            <a:gdLst>
              <a:gd name="T0" fmla="*/ 223 w 330"/>
              <a:gd name="T1" fmla="*/ 0 h 301"/>
              <a:gd name="T2" fmla="*/ 223 w 330"/>
              <a:gd name="T3" fmla="*/ 284 h 301"/>
              <a:gd name="T4" fmla="*/ 31 w 330"/>
              <a:gd name="T5" fmla="*/ 284 h 301"/>
              <a:gd name="T6" fmla="*/ 0 w 330"/>
              <a:gd name="T7" fmla="*/ 233 h 301"/>
              <a:gd name="T8" fmla="*/ 0 w 330"/>
              <a:gd name="T9" fmla="*/ 31 h 301"/>
              <a:gd name="T10" fmla="*/ 43 w 330"/>
              <a:gd name="T11" fmla="*/ 0 h 301"/>
              <a:gd name="T12" fmla="*/ 223 w 330"/>
              <a:gd name="T13" fmla="*/ 0 h 301"/>
              <a:gd name="T14" fmla="*/ 223 w 330"/>
              <a:gd name="T15" fmla="*/ 228 h 301"/>
              <a:gd name="T16" fmla="*/ 48 w 330"/>
              <a:gd name="T17" fmla="*/ 227 h 301"/>
              <a:gd name="T18" fmla="*/ 2 w 330"/>
              <a:gd name="T19" fmla="*/ 252 h 301"/>
              <a:gd name="T20" fmla="*/ 316 w 330"/>
              <a:gd name="T21" fmla="*/ 301 h 301"/>
              <a:gd name="T22" fmla="*/ 316 w 330"/>
              <a:gd name="T23" fmla="*/ 301 h 301"/>
              <a:gd name="T24" fmla="*/ 330 w 330"/>
              <a:gd name="T25" fmla="*/ 278 h 301"/>
              <a:gd name="T26" fmla="*/ 330 w 330"/>
              <a:gd name="T27" fmla="*/ 19 h 301"/>
              <a:gd name="T28" fmla="*/ 316 w 330"/>
              <a:gd name="T29" fmla="*/ 0 h 301"/>
              <a:gd name="T30" fmla="*/ 302 w 330"/>
              <a:gd name="T31" fmla="*/ 19 h 301"/>
              <a:gd name="T32" fmla="*/ 302 w 330"/>
              <a:gd name="T33" fmla="*/ 278 h 301"/>
              <a:gd name="T34" fmla="*/ 316 w 330"/>
              <a:gd name="T35" fmla="*/ 301 h 301"/>
              <a:gd name="T36" fmla="*/ 330 w 330"/>
              <a:gd name="T37" fmla="*/ 41 h 301"/>
              <a:gd name="T38" fmla="*/ 302 w 330"/>
              <a:gd name="T39" fmla="*/ 43 h 301"/>
              <a:gd name="T40" fmla="*/ 330 w 330"/>
              <a:gd name="T41" fmla="*/ 265 h 301"/>
              <a:gd name="T42" fmla="*/ 302 w 330"/>
              <a:gd name="T43" fmla="*/ 26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0" h="301">
                <a:moveTo>
                  <a:pt x="223" y="0"/>
                </a:moveTo>
                <a:cubicBezTo>
                  <a:pt x="223" y="284"/>
                  <a:pt x="223" y="284"/>
                  <a:pt x="223" y="284"/>
                </a:cubicBezTo>
                <a:cubicBezTo>
                  <a:pt x="31" y="284"/>
                  <a:pt x="31" y="284"/>
                  <a:pt x="31" y="284"/>
                </a:cubicBezTo>
                <a:cubicBezTo>
                  <a:pt x="31" y="284"/>
                  <a:pt x="0" y="287"/>
                  <a:pt x="0" y="233"/>
                </a:cubicBezTo>
                <a:cubicBezTo>
                  <a:pt x="0" y="193"/>
                  <a:pt x="0" y="31"/>
                  <a:pt x="0" y="31"/>
                </a:cubicBezTo>
                <a:cubicBezTo>
                  <a:pt x="0" y="31"/>
                  <a:pt x="2" y="0"/>
                  <a:pt x="43" y="0"/>
                </a:cubicBezTo>
                <a:cubicBezTo>
                  <a:pt x="80" y="0"/>
                  <a:pt x="223" y="0"/>
                  <a:pt x="223" y="0"/>
                </a:cubicBezTo>
                <a:close/>
                <a:moveTo>
                  <a:pt x="223" y="228"/>
                </a:moveTo>
                <a:cubicBezTo>
                  <a:pt x="41" y="228"/>
                  <a:pt x="48" y="227"/>
                  <a:pt x="48" y="227"/>
                </a:cubicBezTo>
                <a:cubicBezTo>
                  <a:pt x="48" y="227"/>
                  <a:pt x="6" y="223"/>
                  <a:pt x="2" y="252"/>
                </a:cubicBezTo>
                <a:moveTo>
                  <a:pt x="316" y="301"/>
                </a:moveTo>
                <a:cubicBezTo>
                  <a:pt x="316" y="301"/>
                  <a:pt x="316" y="301"/>
                  <a:pt x="316" y="301"/>
                </a:cubicBezTo>
                <a:cubicBezTo>
                  <a:pt x="330" y="278"/>
                  <a:pt x="330" y="278"/>
                  <a:pt x="330" y="278"/>
                </a:cubicBezTo>
                <a:cubicBezTo>
                  <a:pt x="330" y="278"/>
                  <a:pt x="330" y="278"/>
                  <a:pt x="330" y="19"/>
                </a:cubicBezTo>
                <a:cubicBezTo>
                  <a:pt x="330" y="19"/>
                  <a:pt x="329" y="0"/>
                  <a:pt x="316" y="0"/>
                </a:cubicBezTo>
                <a:cubicBezTo>
                  <a:pt x="303" y="0"/>
                  <a:pt x="302" y="19"/>
                  <a:pt x="302" y="19"/>
                </a:cubicBezTo>
                <a:cubicBezTo>
                  <a:pt x="302" y="19"/>
                  <a:pt x="302" y="19"/>
                  <a:pt x="302" y="278"/>
                </a:cubicBezTo>
                <a:cubicBezTo>
                  <a:pt x="302" y="278"/>
                  <a:pt x="302" y="278"/>
                  <a:pt x="316" y="301"/>
                </a:cubicBezTo>
                <a:close/>
                <a:moveTo>
                  <a:pt x="330" y="41"/>
                </a:moveTo>
                <a:cubicBezTo>
                  <a:pt x="313" y="22"/>
                  <a:pt x="302" y="43"/>
                  <a:pt x="302" y="43"/>
                </a:cubicBezTo>
                <a:moveTo>
                  <a:pt x="330" y="265"/>
                </a:moveTo>
                <a:cubicBezTo>
                  <a:pt x="316" y="244"/>
                  <a:pt x="302" y="265"/>
                  <a:pt x="302" y="26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 name="pencil" title="Icon of a pencil">
            <a:extLst>
              <a:ext uri="{FF2B5EF4-FFF2-40B4-BE49-F238E27FC236}">
                <a16:creationId xmlns:a16="http://schemas.microsoft.com/office/drawing/2014/main" id="{0B2609A0-73F1-4565-BF0B-E0757D0CF80A}"/>
              </a:ext>
            </a:extLst>
          </p:cNvPr>
          <p:cNvSpPr>
            <a:spLocks noChangeAspect="1" noEditPoints="1"/>
          </p:cNvSpPr>
          <p:nvPr/>
        </p:nvSpPr>
        <p:spPr bwMode="auto">
          <a:xfrm>
            <a:off x="3634732" y="3893905"/>
            <a:ext cx="365760" cy="365760"/>
          </a:xfrm>
          <a:custGeom>
            <a:avLst/>
            <a:gdLst>
              <a:gd name="T0" fmla="*/ 94 w 334"/>
              <a:gd name="T1" fmla="*/ 310 h 335"/>
              <a:gd name="T2" fmla="*/ 0 w 334"/>
              <a:gd name="T3" fmla="*/ 335 h 335"/>
              <a:gd name="T4" fmla="*/ 24 w 334"/>
              <a:gd name="T5" fmla="*/ 243 h 335"/>
              <a:gd name="T6" fmla="*/ 249 w 334"/>
              <a:gd name="T7" fmla="*/ 18 h 335"/>
              <a:gd name="T8" fmla="*/ 316 w 334"/>
              <a:gd name="T9" fmla="*/ 18 h 335"/>
              <a:gd name="T10" fmla="*/ 316 w 334"/>
              <a:gd name="T11" fmla="*/ 85 h 335"/>
              <a:gd name="T12" fmla="*/ 94 w 334"/>
              <a:gd name="T13" fmla="*/ 310 h 335"/>
              <a:gd name="T14" fmla="*/ 232 w 334"/>
              <a:gd name="T15" fmla="*/ 35 h 335"/>
              <a:gd name="T16" fmla="*/ 300 w 334"/>
              <a:gd name="T17" fmla="*/ 102 h 335"/>
              <a:gd name="T18" fmla="*/ 94 w 334"/>
              <a:gd name="T19" fmla="*/ 310 h 335"/>
              <a:gd name="T20" fmla="*/ 74 w 334"/>
              <a:gd name="T21" fmla="*/ 260 h 335"/>
              <a:gd name="T22" fmla="*/ 24 w 334"/>
              <a:gd name="T23" fmla="*/ 243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4" h="335">
                <a:moveTo>
                  <a:pt x="94" y="310"/>
                </a:moveTo>
                <a:cubicBezTo>
                  <a:pt x="0" y="335"/>
                  <a:pt x="0" y="335"/>
                  <a:pt x="0" y="335"/>
                </a:cubicBezTo>
                <a:cubicBezTo>
                  <a:pt x="24" y="243"/>
                  <a:pt x="24" y="243"/>
                  <a:pt x="24" y="243"/>
                </a:cubicBezTo>
                <a:cubicBezTo>
                  <a:pt x="249" y="18"/>
                  <a:pt x="249" y="18"/>
                  <a:pt x="249" y="18"/>
                </a:cubicBezTo>
                <a:cubicBezTo>
                  <a:pt x="268" y="0"/>
                  <a:pt x="298" y="0"/>
                  <a:pt x="316" y="18"/>
                </a:cubicBezTo>
                <a:cubicBezTo>
                  <a:pt x="334" y="36"/>
                  <a:pt x="334" y="66"/>
                  <a:pt x="316" y="85"/>
                </a:cubicBezTo>
                <a:lnTo>
                  <a:pt x="94" y="310"/>
                </a:lnTo>
                <a:close/>
                <a:moveTo>
                  <a:pt x="232" y="35"/>
                </a:moveTo>
                <a:cubicBezTo>
                  <a:pt x="300" y="102"/>
                  <a:pt x="300" y="102"/>
                  <a:pt x="300" y="102"/>
                </a:cubicBezTo>
                <a:moveTo>
                  <a:pt x="94" y="310"/>
                </a:moveTo>
                <a:cubicBezTo>
                  <a:pt x="94" y="310"/>
                  <a:pt x="98" y="287"/>
                  <a:pt x="74" y="260"/>
                </a:cubicBezTo>
                <a:cubicBezTo>
                  <a:pt x="50" y="233"/>
                  <a:pt x="24" y="243"/>
                  <a:pt x="24" y="24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87" name="Brush" title="Icon of a paintbrush">
            <a:extLst>
              <a:ext uri="{FF2B5EF4-FFF2-40B4-BE49-F238E27FC236}">
                <a16:creationId xmlns:a16="http://schemas.microsoft.com/office/drawing/2014/main" id="{426DD76A-4B93-45BB-B881-DE0895CF849E}"/>
              </a:ext>
            </a:extLst>
          </p:cNvPr>
          <p:cNvSpPr>
            <a:spLocks noChangeAspect="1" noEditPoints="1"/>
          </p:cNvSpPr>
          <p:nvPr/>
        </p:nvSpPr>
        <p:spPr bwMode="auto">
          <a:xfrm>
            <a:off x="4524789" y="3893905"/>
            <a:ext cx="505887" cy="365760"/>
          </a:xfrm>
          <a:custGeom>
            <a:avLst/>
            <a:gdLst>
              <a:gd name="T0" fmla="*/ 873 w 3144"/>
              <a:gd name="T1" fmla="*/ 1898 h 2272"/>
              <a:gd name="T2" fmla="*/ 1247 w 3144"/>
              <a:gd name="T3" fmla="*/ 1523 h 2272"/>
              <a:gd name="T4" fmla="*/ 1621 w 3144"/>
              <a:gd name="T5" fmla="*/ 1898 h 2272"/>
              <a:gd name="T6" fmla="*/ 1247 w 3144"/>
              <a:gd name="T7" fmla="*/ 2272 h 2272"/>
              <a:gd name="T8" fmla="*/ 499 w 3144"/>
              <a:gd name="T9" fmla="*/ 2272 h 2272"/>
              <a:gd name="T10" fmla="*/ 873 w 3144"/>
              <a:gd name="T11" fmla="*/ 1898 h 2272"/>
              <a:gd name="T12" fmla="*/ 1621 w 3144"/>
              <a:gd name="T13" fmla="*/ 1898 h 2272"/>
              <a:gd name="T14" fmla="*/ 3041 w 3144"/>
              <a:gd name="T15" fmla="*/ 478 h 2272"/>
              <a:gd name="T16" fmla="*/ 3041 w 3144"/>
              <a:gd name="T17" fmla="*/ 104 h 2272"/>
              <a:gd name="T18" fmla="*/ 2667 w 3144"/>
              <a:gd name="T19" fmla="*/ 104 h 2272"/>
              <a:gd name="T20" fmla="*/ 1247 w 3144"/>
              <a:gd name="T21" fmla="*/ 1523 h 2272"/>
              <a:gd name="T22" fmla="*/ 2066 w 3144"/>
              <a:gd name="T23" fmla="*/ 1453 h 2272"/>
              <a:gd name="T24" fmla="*/ 1691 w 3144"/>
              <a:gd name="T25" fmla="*/ 1079 h 2272"/>
              <a:gd name="T26" fmla="*/ 0 w 3144"/>
              <a:gd name="T27" fmla="*/ 2272 h 2272"/>
              <a:gd name="T28" fmla="*/ 499 w 3144"/>
              <a:gd name="T29" fmla="*/ 2272 h 2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44" h="2272">
                <a:moveTo>
                  <a:pt x="873" y="1898"/>
                </a:moveTo>
                <a:cubicBezTo>
                  <a:pt x="873" y="1691"/>
                  <a:pt x="1040" y="1523"/>
                  <a:pt x="1247" y="1523"/>
                </a:cubicBezTo>
                <a:cubicBezTo>
                  <a:pt x="1454" y="1523"/>
                  <a:pt x="1621" y="1691"/>
                  <a:pt x="1621" y="1898"/>
                </a:cubicBezTo>
                <a:cubicBezTo>
                  <a:pt x="1621" y="2104"/>
                  <a:pt x="1454" y="2272"/>
                  <a:pt x="1247" y="2272"/>
                </a:cubicBezTo>
                <a:cubicBezTo>
                  <a:pt x="499" y="2272"/>
                  <a:pt x="499" y="2272"/>
                  <a:pt x="499" y="2272"/>
                </a:cubicBezTo>
                <a:cubicBezTo>
                  <a:pt x="705" y="2272"/>
                  <a:pt x="873" y="2104"/>
                  <a:pt x="873" y="1898"/>
                </a:cubicBezTo>
                <a:moveTo>
                  <a:pt x="1621" y="1898"/>
                </a:moveTo>
                <a:cubicBezTo>
                  <a:pt x="3041" y="478"/>
                  <a:pt x="3041" y="478"/>
                  <a:pt x="3041" y="478"/>
                </a:cubicBezTo>
                <a:cubicBezTo>
                  <a:pt x="3144" y="375"/>
                  <a:pt x="3144" y="207"/>
                  <a:pt x="3041" y="104"/>
                </a:cubicBezTo>
                <a:cubicBezTo>
                  <a:pt x="2938" y="0"/>
                  <a:pt x="2770" y="0"/>
                  <a:pt x="2667" y="104"/>
                </a:cubicBezTo>
                <a:cubicBezTo>
                  <a:pt x="1247" y="1523"/>
                  <a:pt x="1247" y="1523"/>
                  <a:pt x="1247" y="1523"/>
                </a:cubicBezTo>
                <a:moveTo>
                  <a:pt x="2066" y="1453"/>
                </a:moveTo>
                <a:cubicBezTo>
                  <a:pt x="1979" y="1295"/>
                  <a:pt x="1850" y="1165"/>
                  <a:pt x="1691" y="1079"/>
                </a:cubicBezTo>
                <a:moveTo>
                  <a:pt x="0" y="2272"/>
                </a:moveTo>
                <a:cubicBezTo>
                  <a:pt x="499" y="2272"/>
                  <a:pt x="499" y="2272"/>
                  <a:pt x="499" y="227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 name="paint" title="Icon of a paint palette">
            <a:extLst>
              <a:ext uri="{FF2B5EF4-FFF2-40B4-BE49-F238E27FC236}">
                <a16:creationId xmlns:a16="http://schemas.microsoft.com/office/drawing/2014/main" id="{F9F1479F-E54D-4213-B4F1-D9BCD98A2FA1}"/>
              </a:ext>
            </a:extLst>
          </p:cNvPr>
          <p:cNvSpPr>
            <a:spLocks noChangeAspect="1" noEditPoints="1"/>
          </p:cNvSpPr>
          <p:nvPr/>
        </p:nvSpPr>
        <p:spPr bwMode="auto">
          <a:xfrm>
            <a:off x="5552634" y="3893905"/>
            <a:ext cx="370436" cy="365760"/>
          </a:xfrm>
          <a:custGeom>
            <a:avLst/>
            <a:gdLst>
              <a:gd name="T0" fmla="*/ 125 w 288"/>
              <a:gd name="T1" fmla="*/ 235 h 285"/>
              <a:gd name="T2" fmla="*/ 119 w 288"/>
              <a:gd name="T3" fmla="*/ 174 h 285"/>
              <a:gd name="T4" fmla="*/ 58 w 288"/>
              <a:gd name="T5" fmla="*/ 180 h 285"/>
              <a:gd name="T6" fmla="*/ 6 w 288"/>
              <a:gd name="T7" fmla="*/ 172 h 285"/>
              <a:gd name="T8" fmla="*/ 35 w 288"/>
              <a:gd name="T9" fmla="*/ 66 h 285"/>
              <a:gd name="T10" fmla="*/ 223 w 288"/>
              <a:gd name="T11" fmla="*/ 47 h 285"/>
              <a:gd name="T12" fmla="*/ 242 w 288"/>
              <a:gd name="T13" fmla="*/ 236 h 285"/>
              <a:gd name="T14" fmla="*/ 143 w 288"/>
              <a:gd name="T15" fmla="*/ 285 h 285"/>
              <a:gd name="T16" fmla="*/ 125 w 288"/>
              <a:gd name="T17" fmla="*/ 235 h 285"/>
              <a:gd name="T18" fmla="*/ 197 w 288"/>
              <a:gd name="T19" fmla="*/ 79 h 285"/>
              <a:gd name="T20" fmla="*/ 172 w 288"/>
              <a:gd name="T21" fmla="*/ 82 h 285"/>
              <a:gd name="T22" fmla="*/ 175 w 288"/>
              <a:gd name="T23" fmla="*/ 106 h 285"/>
              <a:gd name="T24" fmla="*/ 199 w 288"/>
              <a:gd name="T25" fmla="*/ 104 h 285"/>
              <a:gd name="T26" fmla="*/ 197 w 288"/>
              <a:gd name="T27" fmla="*/ 79 h 285"/>
              <a:gd name="T28" fmla="*/ 222 w 288"/>
              <a:gd name="T29" fmla="*/ 149 h 285"/>
              <a:gd name="T30" fmla="*/ 197 w 288"/>
              <a:gd name="T31" fmla="*/ 151 h 285"/>
              <a:gd name="T32" fmla="*/ 200 w 288"/>
              <a:gd name="T33" fmla="*/ 176 h 285"/>
              <a:gd name="T34" fmla="*/ 224 w 288"/>
              <a:gd name="T35" fmla="*/ 173 h 285"/>
              <a:gd name="T36" fmla="*/ 222 w 288"/>
              <a:gd name="T37" fmla="*/ 149 h 285"/>
              <a:gd name="T38" fmla="*/ 125 w 288"/>
              <a:gd name="T39" fmla="*/ 70 h 285"/>
              <a:gd name="T40" fmla="*/ 101 w 288"/>
              <a:gd name="T41" fmla="*/ 72 h 285"/>
              <a:gd name="T42" fmla="*/ 103 w 288"/>
              <a:gd name="T43" fmla="*/ 97 h 285"/>
              <a:gd name="T44" fmla="*/ 128 w 288"/>
              <a:gd name="T45" fmla="*/ 94 h 285"/>
              <a:gd name="T46" fmla="*/ 125 w 288"/>
              <a:gd name="T47" fmla="*/ 70 h 285"/>
              <a:gd name="T48" fmla="*/ 75 w 288"/>
              <a:gd name="T49" fmla="*/ 109 h 285"/>
              <a:gd name="T50" fmla="*/ 51 w 288"/>
              <a:gd name="T51" fmla="*/ 111 h 285"/>
              <a:gd name="T52" fmla="*/ 53 w 288"/>
              <a:gd name="T53" fmla="*/ 136 h 285"/>
              <a:gd name="T54" fmla="*/ 78 w 288"/>
              <a:gd name="T55" fmla="*/ 133 h 285"/>
              <a:gd name="T56" fmla="*/ 75 w 288"/>
              <a:gd name="T57" fmla="*/ 109 h 285"/>
              <a:gd name="T58" fmla="*/ 191 w 288"/>
              <a:gd name="T59" fmla="*/ 204 h 285"/>
              <a:gd name="T60" fmla="*/ 167 w 288"/>
              <a:gd name="T61" fmla="*/ 207 h 285"/>
              <a:gd name="T62" fmla="*/ 169 w 288"/>
              <a:gd name="T63" fmla="*/ 231 h 285"/>
              <a:gd name="T64" fmla="*/ 194 w 288"/>
              <a:gd name="T65" fmla="*/ 229 h 285"/>
              <a:gd name="T66" fmla="*/ 191 w 288"/>
              <a:gd name="T67" fmla="*/ 204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8" h="285">
                <a:moveTo>
                  <a:pt x="125" y="235"/>
                </a:moveTo>
                <a:cubicBezTo>
                  <a:pt x="140" y="217"/>
                  <a:pt x="138" y="189"/>
                  <a:pt x="119" y="174"/>
                </a:cubicBezTo>
                <a:cubicBezTo>
                  <a:pt x="100" y="159"/>
                  <a:pt x="73" y="162"/>
                  <a:pt x="58" y="180"/>
                </a:cubicBezTo>
                <a:cubicBezTo>
                  <a:pt x="20" y="226"/>
                  <a:pt x="6" y="172"/>
                  <a:pt x="6" y="172"/>
                </a:cubicBezTo>
                <a:cubicBezTo>
                  <a:pt x="0" y="136"/>
                  <a:pt x="9" y="97"/>
                  <a:pt x="35" y="66"/>
                </a:cubicBezTo>
                <a:cubicBezTo>
                  <a:pt x="81" y="9"/>
                  <a:pt x="166" y="0"/>
                  <a:pt x="223" y="47"/>
                </a:cubicBezTo>
                <a:cubicBezTo>
                  <a:pt x="280" y="94"/>
                  <a:pt x="288" y="178"/>
                  <a:pt x="242" y="236"/>
                </a:cubicBezTo>
                <a:cubicBezTo>
                  <a:pt x="216" y="266"/>
                  <a:pt x="180" y="283"/>
                  <a:pt x="143" y="285"/>
                </a:cubicBezTo>
                <a:cubicBezTo>
                  <a:pt x="143" y="285"/>
                  <a:pt x="87" y="282"/>
                  <a:pt x="125" y="235"/>
                </a:cubicBezTo>
                <a:close/>
                <a:moveTo>
                  <a:pt x="197" y="79"/>
                </a:moveTo>
                <a:cubicBezTo>
                  <a:pt x="189" y="73"/>
                  <a:pt x="178" y="74"/>
                  <a:pt x="172" y="82"/>
                </a:cubicBezTo>
                <a:cubicBezTo>
                  <a:pt x="166" y="89"/>
                  <a:pt x="167" y="100"/>
                  <a:pt x="175" y="106"/>
                </a:cubicBezTo>
                <a:cubicBezTo>
                  <a:pt x="182" y="112"/>
                  <a:pt x="193" y="111"/>
                  <a:pt x="199" y="104"/>
                </a:cubicBezTo>
                <a:cubicBezTo>
                  <a:pt x="205" y="96"/>
                  <a:pt x="204" y="85"/>
                  <a:pt x="197" y="79"/>
                </a:cubicBezTo>
                <a:close/>
                <a:moveTo>
                  <a:pt x="222" y="149"/>
                </a:moveTo>
                <a:cubicBezTo>
                  <a:pt x="214" y="143"/>
                  <a:pt x="203" y="144"/>
                  <a:pt x="197" y="151"/>
                </a:cubicBezTo>
                <a:cubicBezTo>
                  <a:pt x="191" y="159"/>
                  <a:pt x="192" y="170"/>
                  <a:pt x="200" y="176"/>
                </a:cubicBezTo>
                <a:cubicBezTo>
                  <a:pt x="207" y="182"/>
                  <a:pt x="218" y="181"/>
                  <a:pt x="224" y="173"/>
                </a:cubicBezTo>
                <a:cubicBezTo>
                  <a:pt x="230" y="166"/>
                  <a:pt x="229" y="155"/>
                  <a:pt x="222" y="149"/>
                </a:cubicBezTo>
                <a:close/>
                <a:moveTo>
                  <a:pt x="125" y="70"/>
                </a:moveTo>
                <a:cubicBezTo>
                  <a:pt x="118" y="64"/>
                  <a:pt x="107" y="65"/>
                  <a:pt x="101" y="72"/>
                </a:cubicBezTo>
                <a:cubicBezTo>
                  <a:pt x="95" y="80"/>
                  <a:pt x="96" y="90"/>
                  <a:pt x="103" y="97"/>
                </a:cubicBezTo>
                <a:cubicBezTo>
                  <a:pt x="111" y="103"/>
                  <a:pt x="122" y="102"/>
                  <a:pt x="128" y="94"/>
                </a:cubicBezTo>
                <a:cubicBezTo>
                  <a:pt x="134" y="87"/>
                  <a:pt x="133" y="76"/>
                  <a:pt x="125" y="70"/>
                </a:cubicBezTo>
                <a:close/>
                <a:moveTo>
                  <a:pt x="75" y="109"/>
                </a:moveTo>
                <a:cubicBezTo>
                  <a:pt x="68" y="103"/>
                  <a:pt x="57" y="104"/>
                  <a:pt x="51" y="111"/>
                </a:cubicBezTo>
                <a:cubicBezTo>
                  <a:pt x="45" y="119"/>
                  <a:pt x="46" y="130"/>
                  <a:pt x="53" y="136"/>
                </a:cubicBezTo>
                <a:cubicBezTo>
                  <a:pt x="61" y="142"/>
                  <a:pt x="72" y="141"/>
                  <a:pt x="78" y="133"/>
                </a:cubicBezTo>
                <a:cubicBezTo>
                  <a:pt x="84" y="126"/>
                  <a:pt x="83" y="115"/>
                  <a:pt x="75" y="109"/>
                </a:cubicBezTo>
                <a:close/>
                <a:moveTo>
                  <a:pt x="191" y="204"/>
                </a:moveTo>
                <a:cubicBezTo>
                  <a:pt x="184" y="198"/>
                  <a:pt x="173" y="199"/>
                  <a:pt x="167" y="207"/>
                </a:cubicBezTo>
                <a:cubicBezTo>
                  <a:pt x="161" y="214"/>
                  <a:pt x="162" y="225"/>
                  <a:pt x="169" y="231"/>
                </a:cubicBezTo>
                <a:cubicBezTo>
                  <a:pt x="177" y="237"/>
                  <a:pt x="188" y="236"/>
                  <a:pt x="194" y="229"/>
                </a:cubicBezTo>
                <a:cubicBezTo>
                  <a:pt x="200" y="221"/>
                  <a:pt x="199" y="210"/>
                  <a:pt x="191" y="204"/>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05" name="3D" title="Icon of a 3D box with square points on each corner">
            <a:extLst>
              <a:ext uri="{FF2B5EF4-FFF2-40B4-BE49-F238E27FC236}">
                <a16:creationId xmlns:a16="http://schemas.microsoft.com/office/drawing/2014/main" id="{2B718223-E9FA-4905-AD8D-2D8BB92255C3}"/>
              </a:ext>
            </a:extLst>
          </p:cNvPr>
          <p:cNvSpPr>
            <a:spLocks noChangeAspect="1" noEditPoints="1"/>
          </p:cNvSpPr>
          <p:nvPr/>
        </p:nvSpPr>
        <p:spPr bwMode="auto">
          <a:xfrm>
            <a:off x="6526943" y="3893905"/>
            <a:ext cx="342059" cy="365760"/>
          </a:xfrm>
          <a:custGeom>
            <a:avLst/>
            <a:gdLst>
              <a:gd name="T0" fmla="*/ 67 w 534"/>
              <a:gd name="T1" fmla="*/ 117 h 571"/>
              <a:gd name="T2" fmla="*/ 232 w 534"/>
              <a:gd name="T3" fmla="*/ 35 h 571"/>
              <a:gd name="T4" fmla="*/ 302 w 534"/>
              <a:gd name="T5" fmla="*/ 33 h 571"/>
              <a:gd name="T6" fmla="*/ 467 w 534"/>
              <a:gd name="T7" fmla="*/ 117 h 571"/>
              <a:gd name="T8" fmla="*/ 534 w 534"/>
              <a:gd name="T9" fmla="*/ 461 h 571"/>
              <a:gd name="T10" fmla="*/ 534 w 534"/>
              <a:gd name="T11" fmla="*/ 427 h 571"/>
              <a:gd name="T12" fmla="*/ 467 w 534"/>
              <a:gd name="T13" fmla="*/ 427 h 571"/>
              <a:gd name="T14" fmla="*/ 467 w 534"/>
              <a:gd name="T15" fmla="*/ 495 h 571"/>
              <a:gd name="T16" fmla="*/ 534 w 534"/>
              <a:gd name="T17" fmla="*/ 495 h 571"/>
              <a:gd name="T18" fmla="*/ 534 w 534"/>
              <a:gd name="T19" fmla="*/ 461 h 571"/>
              <a:gd name="T20" fmla="*/ 302 w 534"/>
              <a:gd name="T21" fmla="*/ 537 h 571"/>
              <a:gd name="T22" fmla="*/ 302 w 534"/>
              <a:gd name="T23" fmla="*/ 502 h 571"/>
              <a:gd name="T24" fmla="*/ 232 w 534"/>
              <a:gd name="T25" fmla="*/ 502 h 571"/>
              <a:gd name="T26" fmla="*/ 232 w 534"/>
              <a:gd name="T27" fmla="*/ 571 h 571"/>
              <a:gd name="T28" fmla="*/ 302 w 534"/>
              <a:gd name="T29" fmla="*/ 571 h 571"/>
              <a:gd name="T30" fmla="*/ 302 w 534"/>
              <a:gd name="T31" fmla="*/ 537 h 571"/>
              <a:gd name="T32" fmla="*/ 67 w 534"/>
              <a:gd name="T33" fmla="*/ 461 h 571"/>
              <a:gd name="T34" fmla="*/ 67 w 534"/>
              <a:gd name="T35" fmla="*/ 427 h 571"/>
              <a:gd name="T36" fmla="*/ 0 w 534"/>
              <a:gd name="T37" fmla="*/ 427 h 571"/>
              <a:gd name="T38" fmla="*/ 0 w 534"/>
              <a:gd name="T39" fmla="*/ 495 h 571"/>
              <a:gd name="T40" fmla="*/ 67 w 534"/>
              <a:gd name="T41" fmla="*/ 495 h 571"/>
              <a:gd name="T42" fmla="*/ 67 w 534"/>
              <a:gd name="T43" fmla="*/ 461 h 571"/>
              <a:gd name="T44" fmla="*/ 67 w 534"/>
              <a:gd name="T45" fmla="*/ 152 h 571"/>
              <a:gd name="T46" fmla="*/ 67 w 534"/>
              <a:gd name="T47" fmla="*/ 117 h 571"/>
              <a:gd name="T48" fmla="*/ 0 w 534"/>
              <a:gd name="T49" fmla="*/ 117 h 571"/>
              <a:gd name="T50" fmla="*/ 0 w 534"/>
              <a:gd name="T51" fmla="*/ 186 h 571"/>
              <a:gd name="T52" fmla="*/ 67 w 534"/>
              <a:gd name="T53" fmla="*/ 186 h 571"/>
              <a:gd name="T54" fmla="*/ 67 w 534"/>
              <a:gd name="T55" fmla="*/ 152 h 571"/>
              <a:gd name="T56" fmla="*/ 302 w 534"/>
              <a:gd name="T57" fmla="*/ 227 h 571"/>
              <a:gd name="T58" fmla="*/ 302 w 534"/>
              <a:gd name="T59" fmla="*/ 193 h 571"/>
              <a:gd name="T60" fmla="*/ 232 w 534"/>
              <a:gd name="T61" fmla="*/ 193 h 571"/>
              <a:gd name="T62" fmla="*/ 232 w 534"/>
              <a:gd name="T63" fmla="*/ 261 h 571"/>
              <a:gd name="T64" fmla="*/ 302 w 534"/>
              <a:gd name="T65" fmla="*/ 261 h 571"/>
              <a:gd name="T66" fmla="*/ 302 w 534"/>
              <a:gd name="T67" fmla="*/ 227 h 571"/>
              <a:gd name="T68" fmla="*/ 302 w 534"/>
              <a:gd name="T69" fmla="*/ 33 h 571"/>
              <a:gd name="T70" fmla="*/ 302 w 534"/>
              <a:gd name="T71" fmla="*/ 0 h 571"/>
              <a:gd name="T72" fmla="*/ 232 w 534"/>
              <a:gd name="T73" fmla="*/ 0 h 571"/>
              <a:gd name="T74" fmla="*/ 232 w 534"/>
              <a:gd name="T75" fmla="*/ 69 h 571"/>
              <a:gd name="T76" fmla="*/ 302 w 534"/>
              <a:gd name="T77" fmla="*/ 69 h 571"/>
              <a:gd name="T78" fmla="*/ 302 w 534"/>
              <a:gd name="T79" fmla="*/ 33 h 571"/>
              <a:gd name="T80" fmla="*/ 534 w 534"/>
              <a:gd name="T81" fmla="*/ 152 h 571"/>
              <a:gd name="T82" fmla="*/ 534 w 534"/>
              <a:gd name="T83" fmla="*/ 117 h 571"/>
              <a:gd name="T84" fmla="*/ 467 w 534"/>
              <a:gd name="T85" fmla="*/ 117 h 571"/>
              <a:gd name="T86" fmla="*/ 467 w 534"/>
              <a:gd name="T87" fmla="*/ 186 h 571"/>
              <a:gd name="T88" fmla="*/ 534 w 534"/>
              <a:gd name="T89" fmla="*/ 186 h 571"/>
              <a:gd name="T90" fmla="*/ 534 w 534"/>
              <a:gd name="T91" fmla="*/ 152 h 571"/>
              <a:gd name="T92" fmla="*/ 302 w 534"/>
              <a:gd name="T93" fmla="*/ 229 h 571"/>
              <a:gd name="T94" fmla="*/ 467 w 534"/>
              <a:gd name="T95" fmla="*/ 152 h 571"/>
              <a:gd name="T96" fmla="*/ 501 w 534"/>
              <a:gd name="T97" fmla="*/ 186 h 571"/>
              <a:gd name="T98" fmla="*/ 501 w 534"/>
              <a:gd name="T99" fmla="*/ 427 h 571"/>
              <a:gd name="T100" fmla="*/ 268 w 534"/>
              <a:gd name="T101" fmla="*/ 261 h 571"/>
              <a:gd name="T102" fmla="*/ 268 w 534"/>
              <a:gd name="T103" fmla="*/ 502 h 571"/>
              <a:gd name="T104" fmla="*/ 34 w 534"/>
              <a:gd name="T105" fmla="*/ 186 h 571"/>
              <a:gd name="T106" fmla="*/ 34 w 534"/>
              <a:gd name="T107" fmla="*/ 427 h 571"/>
              <a:gd name="T108" fmla="*/ 67 w 534"/>
              <a:gd name="T109" fmla="*/ 152 h 571"/>
              <a:gd name="T110" fmla="*/ 232 w 534"/>
              <a:gd name="T111" fmla="*/ 229 h 571"/>
              <a:gd name="T112" fmla="*/ 302 w 534"/>
              <a:gd name="T113" fmla="*/ 537 h 571"/>
              <a:gd name="T114" fmla="*/ 467 w 534"/>
              <a:gd name="T115" fmla="*/ 461 h 571"/>
              <a:gd name="T116" fmla="*/ 232 w 534"/>
              <a:gd name="T117" fmla="*/ 539 h 571"/>
              <a:gd name="T118" fmla="*/ 67 w 534"/>
              <a:gd name="T119" fmla="*/ 461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4" h="571">
                <a:moveTo>
                  <a:pt x="67" y="117"/>
                </a:moveTo>
                <a:lnTo>
                  <a:pt x="232" y="35"/>
                </a:lnTo>
                <a:moveTo>
                  <a:pt x="302" y="33"/>
                </a:moveTo>
                <a:lnTo>
                  <a:pt x="467" y="117"/>
                </a:lnTo>
                <a:moveTo>
                  <a:pt x="534" y="461"/>
                </a:moveTo>
                <a:lnTo>
                  <a:pt x="534" y="427"/>
                </a:lnTo>
                <a:lnTo>
                  <a:pt x="467" y="427"/>
                </a:lnTo>
                <a:lnTo>
                  <a:pt x="467" y="495"/>
                </a:lnTo>
                <a:lnTo>
                  <a:pt x="534" y="495"/>
                </a:lnTo>
                <a:lnTo>
                  <a:pt x="534" y="461"/>
                </a:lnTo>
                <a:moveTo>
                  <a:pt x="302" y="537"/>
                </a:moveTo>
                <a:lnTo>
                  <a:pt x="302" y="502"/>
                </a:lnTo>
                <a:lnTo>
                  <a:pt x="232" y="502"/>
                </a:lnTo>
                <a:lnTo>
                  <a:pt x="232" y="571"/>
                </a:lnTo>
                <a:lnTo>
                  <a:pt x="302" y="571"/>
                </a:lnTo>
                <a:lnTo>
                  <a:pt x="302" y="537"/>
                </a:lnTo>
                <a:moveTo>
                  <a:pt x="67" y="461"/>
                </a:moveTo>
                <a:lnTo>
                  <a:pt x="67" y="427"/>
                </a:lnTo>
                <a:lnTo>
                  <a:pt x="0" y="427"/>
                </a:lnTo>
                <a:lnTo>
                  <a:pt x="0" y="495"/>
                </a:lnTo>
                <a:lnTo>
                  <a:pt x="67" y="495"/>
                </a:lnTo>
                <a:lnTo>
                  <a:pt x="67" y="461"/>
                </a:lnTo>
                <a:moveTo>
                  <a:pt x="67" y="152"/>
                </a:moveTo>
                <a:lnTo>
                  <a:pt x="67" y="117"/>
                </a:lnTo>
                <a:lnTo>
                  <a:pt x="0" y="117"/>
                </a:lnTo>
                <a:lnTo>
                  <a:pt x="0" y="186"/>
                </a:lnTo>
                <a:lnTo>
                  <a:pt x="67" y="186"/>
                </a:lnTo>
                <a:lnTo>
                  <a:pt x="67" y="152"/>
                </a:lnTo>
                <a:moveTo>
                  <a:pt x="302" y="227"/>
                </a:moveTo>
                <a:lnTo>
                  <a:pt x="302" y="193"/>
                </a:lnTo>
                <a:lnTo>
                  <a:pt x="232" y="193"/>
                </a:lnTo>
                <a:lnTo>
                  <a:pt x="232" y="261"/>
                </a:lnTo>
                <a:lnTo>
                  <a:pt x="302" y="261"/>
                </a:lnTo>
                <a:lnTo>
                  <a:pt x="302" y="227"/>
                </a:lnTo>
                <a:moveTo>
                  <a:pt x="302" y="33"/>
                </a:moveTo>
                <a:lnTo>
                  <a:pt x="302" y="0"/>
                </a:lnTo>
                <a:lnTo>
                  <a:pt x="232" y="0"/>
                </a:lnTo>
                <a:lnTo>
                  <a:pt x="232" y="69"/>
                </a:lnTo>
                <a:lnTo>
                  <a:pt x="302" y="69"/>
                </a:lnTo>
                <a:lnTo>
                  <a:pt x="302" y="33"/>
                </a:lnTo>
                <a:moveTo>
                  <a:pt x="534" y="152"/>
                </a:moveTo>
                <a:lnTo>
                  <a:pt x="534" y="117"/>
                </a:lnTo>
                <a:lnTo>
                  <a:pt x="467" y="117"/>
                </a:lnTo>
                <a:lnTo>
                  <a:pt x="467" y="186"/>
                </a:lnTo>
                <a:lnTo>
                  <a:pt x="534" y="186"/>
                </a:lnTo>
                <a:lnTo>
                  <a:pt x="534" y="152"/>
                </a:lnTo>
                <a:moveTo>
                  <a:pt x="302" y="229"/>
                </a:moveTo>
                <a:lnTo>
                  <a:pt x="467" y="152"/>
                </a:lnTo>
                <a:moveTo>
                  <a:pt x="501" y="186"/>
                </a:moveTo>
                <a:lnTo>
                  <a:pt x="501" y="427"/>
                </a:lnTo>
                <a:moveTo>
                  <a:pt x="268" y="261"/>
                </a:moveTo>
                <a:lnTo>
                  <a:pt x="268" y="502"/>
                </a:lnTo>
                <a:moveTo>
                  <a:pt x="34" y="186"/>
                </a:moveTo>
                <a:lnTo>
                  <a:pt x="34" y="427"/>
                </a:lnTo>
                <a:moveTo>
                  <a:pt x="67" y="152"/>
                </a:moveTo>
                <a:lnTo>
                  <a:pt x="232" y="229"/>
                </a:lnTo>
                <a:moveTo>
                  <a:pt x="302" y="537"/>
                </a:moveTo>
                <a:lnTo>
                  <a:pt x="467" y="461"/>
                </a:lnTo>
                <a:moveTo>
                  <a:pt x="232" y="539"/>
                </a:moveTo>
                <a:lnTo>
                  <a:pt x="67" y="461"/>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9" name="Trophy2_F1AE" title="Icon of a trophy">
            <a:extLst>
              <a:ext uri="{FF2B5EF4-FFF2-40B4-BE49-F238E27FC236}">
                <a16:creationId xmlns:a16="http://schemas.microsoft.com/office/drawing/2014/main" id="{70F4993A-8266-45FA-95FE-EBD55B192BC0}"/>
              </a:ext>
            </a:extLst>
          </p:cNvPr>
          <p:cNvSpPr>
            <a:spLocks noChangeAspect="1" noEditPoints="1"/>
          </p:cNvSpPr>
          <p:nvPr/>
        </p:nvSpPr>
        <p:spPr bwMode="auto">
          <a:xfrm>
            <a:off x="7465885" y="3893905"/>
            <a:ext cx="393938" cy="365760"/>
          </a:xfrm>
          <a:custGeom>
            <a:avLst/>
            <a:gdLst>
              <a:gd name="T0" fmla="*/ 1250 w 3500"/>
              <a:gd name="T1" fmla="*/ 2750 h 3250"/>
              <a:gd name="T2" fmla="*/ 1750 w 3500"/>
              <a:gd name="T3" fmla="*/ 2250 h 3250"/>
              <a:gd name="T4" fmla="*/ 2250 w 3500"/>
              <a:gd name="T5" fmla="*/ 2750 h 3250"/>
              <a:gd name="T6" fmla="*/ 2750 w 3500"/>
              <a:gd name="T7" fmla="*/ 0 h 3250"/>
              <a:gd name="T8" fmla="*/ 750 w 3500"/>
              <a:gd name="T9" fmla="*/ 0 h 3250"/>
              <a:gd name="T10" fmla="*/ 750 w 3500"/>
              <a:gd name="T11" fmla="*/ 1375 h 3250"/>
              <a:gd name="T12" fmla="*/ 1750 w 3500"/>
              <a:gd name="T13" fmla="*/ 2250 h 3250"/>
              <a:gd name="T14" fmla="*/ 2750 w 3500"/>
              <a:gd name="T15" fmla="*/ 1375 h 3250"/>
              <a:gd name="T16" fmla="*/ 2750 w 3500"/>
              <a:gd name="T17" fmla="*/ 0 h 3250"/>
              <a:gd name="T18" fmla="*/ 2746 w 3500"/>
              <a:gd name="T19" fmla="*/ 2750 h 3250"/>
              <a:gd name="T20" fmla="*/ 754 w 3500"/>
              <a:gd name="T21" fmla="*/ 2750 h 3250"/>
              <a:gd name="T22" fmla="*/ 750 w 3500"/>
              <a:gd name="T23" fmla="*/ 2754 h 3250"/>
              <a:gd name="T24" fmla="*/ 750 w 3500"/>
              <a:gd name="T25" fmla="*/ 3250 h 3250"/>
              <a:gd name="T26" fmla="*/ 2750 w 3500"/>
              <a:gd name="T27" fmla="*/ 3250 h 3250"/>
              <a:gd name="T28" fmla="*/ 2750 w 3500"/>
              <a:gd name="T29" fmla="*/ 2754 h 3250"/>
              <a:gd name="T30" fmla="*/ 2746 w 3500"/>
              <a:gd name="T31" fmla="*/ 2750 h 3250"/>
              <a:gd name="T32" fmla="*/ 750 w 3500"/>
              <a:gd name="T33" fmla="*/ 500 h 3250"/>
              <a:gd name="T34" fmla="*/ 2750 w 3500"/>
              <a:gd name="T35" fmla="*/ 500 h 3250"/>
              <a:gd name="T36" fmla="*/ 750 w 3500"/>
              <a:gd name="T37" fmla="*/ 250 h 3250"/>
              <a:gd name="T38" fmla="*/ 125 w 3500"/>
              <a:gd name="T39" fmla="*/ 250 h 3250"/>
              <a:gd name="T40" fmla="*/ 0 w 3500"/>
              <a:gd name="T41" fmla="*/ 375 h 3250"/>
              <a:gd name="T42" fmla="*/ 0 w 3500"/>
              <a:gd name="T43" fmla="*/ 750 h 3250"/>
              <a:gd name="T44" fmla="*/ 750 w 3500"/>
              <a:gd name="T45" fmla="*/ 1500 h 3250"/>
              <a:gd name="T46" fmla="*/ 750 w 3500"/>
              <a:gd name="T47" fmla="*/ 250 h 3250"/>
              <a:gd name="T48" fmla="*/ 2750 w 3500"/>
              <a:gd name="T49" fmla="*/ 1500 h 3250"/>
              <a:gd name="T50" fmla="*/ 3500 w 3500"/>
              <a:gd name="T51" fmla="*/ 750 h 3250"/>
              <a:gd name="T52" fmla="*/ 3500 w 3500"/>
              <a:gd name="T53" fmla="*/ 375 h 3250"/>
              <a:gd name="T54" fmla="*/ 3375 w 3500"/>
              <a:gd name="T55" fmla="*/ 250 h 3250"/>
              <a:gd name="T56" fmla="*/ 2750 w 3500"/>
              <a:gd name="T57" fmla="*/ 250 h 3250"/>
              <a:gd name="T58" fmla="*/ 2750 w 3500"/>
              <a:gd name="T59" fmla="*/ 1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00" h="3250">
                <a:moveTo>
                  <a:pt x="1250" y="2750"/>
                </a:moveTo>
                <a:cubicBezTo>
                  <a:pt x="1250" y="2474"/>
                  <a:pt x="1474" y="2250"/>
                  <a:pt x="1750" y="2250"/>
                </a:cubicBezTo>
                <a:cubicBezTo>
                  <a:pt x="2026" y="2250"/>
                  <a:pt x="2250" y="2474"/>
                  <a:pt x="2250" y="2750"/>
                </a:cubicBezTo>
                <a:moveTo>
                  <a:pt x="2750" y="0"/>
                </a:moveTo>
                <a:cubicBezTo>
                  <a:pt x="750" y="0"/>
                  <a:pt x="750" y="0"/>
                  <a:pt x="750" y="0"/>
                </a:cubicBezTo>
                <a:cubicBezTo>
                  <a:pt x="750" y="1375"/>
                  <a:pt x="750" y="1375"/>
                  <a:pt x="750" y="1375"/>
                </a:cubicBezTo>
                <a:cubicBezTo>
                  <a:pt x="750" y="1858"/>
                  <a:pt x="1198" y="2250"/>
                  <a:pt x="1750" y="2250"/>
                </a:cubicBezTo>
                <a:cubicBezTo>
                  <a:pt x="2302" y="2250"/>
                  <a:pt x="2750" y="1858"/>
                  <a:pt x="2750" y="1375"/>
                </a:cubicBezTo>
                <a:lnTo>
                  <a:pt x="2750" y="0"/>
                </a:lnTo>
                <a:close/>
                <a:moveTo>
                  <a:pt x="2746" y="2750"/>
                </a:moveTo>
                <a:cubicBezTo>
                  <a:pt x="754" y="2750"/>
                  <a:pt x="754" y="2750"/>
                  <a:pt x="754" y="2750"/>
                </a:cubicBezTo>
                <a:cubicBezTo>
                  <a:pt x="752" y="2750"/>
                  <a:pt x="750" y="2752"/>
                  <a:pt x="750" y="2754"/>
                </a:cubicBezTo>
                <a:cubicBezTo>
                  <a:pt x="750" y="3250"/>
                  <a:pt x="750" y="3250"/>
                  <a:pt x="750" y="3250"/>
                </a:cubicBezTo>
                <a:cubicBezTo>
                  <a:pt x="2750" y="3250"/>
                  <a:pt x="2750" y="3250"/>
                  <a:pt x="2750" y="3250"/>
                </a:cubicBezTo>
                <a:cubicBezTo>
                  <a:pt x="2750" y="2754"/>
                  <a:pt x="2750" y="2754"/>
                  <a:pt x="2750" y="2754"/>
                </a:cubicBezTo>
                <a:cubicBezTo>
                  <a:pt x="2750" y="2752"/>
                  <a:pt x="2748" y="2750"/>
                  <a:pt x="2746" y="2750"/>
                </a:cubicBezTo>
                <a:close/>
                <a:moveTo>
                  <a:pt x="750" y="500"/>
                </a:moveTo>
                <a:cubicBezTo>
                  <a:pt x="2750" y="500"/>
                  <a:pt x="2750" y="500"/>
                  <a:pt x="2750" y="500"/>
                </a:cubicBezTo>
                <a:moveTo>
                  <a:pt x="750" y="250"/>
                </a:moveTo>
                <a:cubicBezTo>
                  <a:pt x="125" y="250"/>
                  <a:pt x="125" y="250"/>
                  <a:pt x="125" y="250"/>
                </a:cubicBezTo>
                <a:cubicBezTo>
                  <a:pt x="56" y="250"/>
                  <a:pt x="0" y="306"/>
                  <a:pt x="0" y="375"/>
                </a:cubicBezTo>
                <a:cubicBezTo>
                  <a:pt x="0" y="750"/>
                  <a:pt x="0" y="750"/>
                  <a:pt x="0" y="750"/>
                </a:cubicBezTo>
                <a:cubicBezTo>
                  <a:pt x="0" y="1165"/>
                  <a:pt x="335" y="1500"/>
                  <a:pt x="750" y="1500"/>
                </a:cubicBezTo>
                <a:lnTo>
                  <a:pt x="750" y="250"/>
                </a:lnTo>
                <a:close/>
                <a:moveTo>
                  <a:pt x="2750" y="1500"/>
                </a:moveTo>
                <a:cubicBezTo>
                  <a:pt x="3165" y="1500"/>
                  <a:pt x="3500" y="1165"/>
                  <a:pt x="3500" y="750"/>
                </a:cubicBezTo>
                <a:cubicBezTo>
                  <a:pt x="3500" y="375"/>
                  <a:pt x="3500" y="375"/>
                  <a:pt x="3500" y="375"/>
                </a:cubicBezTo>
                <a:cubicBezTo>
                  <a:pt x="3500" y="306"/>
                  <a:pt x="3444" y="250"/>
                  <a:pt x="3375" y="250"/>
                </a:cubicBezTo>
                <a:cubicBezTo>
                  <a:pt x="2750" y="250"/>
                  <a:pt x="2750" y="250"/>
                  <a:pt x="2750" y="250"/>
                </a:cubicBezTo>
                <a:lnTo>
                  <a:pt x="2750" y="1500"/>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1" name="Ribbon2_F19B" title="Icon of a star shaped ribbon">
            <a:extLst>
              <a:ext uri="{FF2B5EF4-FFF2-40B4-BE49-F238E27FC236}">
                <a16:creationId xmlns:a16="http://schemas.microsoft.com/office/drawing/2014/main" id="{E814740C-CD62-49BD-9D26-353C4431851A}"/>
              </a:ext>
            </a:extLst>
          </p:cNvPr>
          <p:cNvSpPr>
            <a:spLocks noChangeAspect="1" noEditPoints="1"/>
          </p:cNvSpPr>
          <p:nvPr/>
        </p:nvSpPr>
        <p:spPr bwMode="auto">
          <a:xfrm>
            <a:off x="8492398" y="3893905"/>
            <a:ext cx="261153" cy="365760"/>
          </a:xfrm>
          <a:custGeom>
            <a:avLst/>
            <a:gdLst>
              <a:gd name="T0" fmla="*/ 1621 w 2495"/>
              <a:gd name="T1" fmla="*/ 1247 h 3493"/>
              <a:gd name="T2" fmla="*/ 1247 w 2495"/>
              <a:gd name="T3" fmla="*/ 1621 h 3493"/>
              <a:gd name="T4" fmla="*/ 873 w 2495"/>
              <a:gd name="T5" fmla="*/ 1247 h 3493"/>
              <a:gd name="T6" fmla="*/ 1247 w 2495"/>
              <a:gd name="T7" fmla="*/ 873 h 3493"/>
              <a:gd name="T8" fmla="*/ 1621 w 2495"/>
              <a:gd name="T9" fmla="*/ 1247 h 3493"/>
              <a:gd name="T10" fmla="*/ 2495 w 2495"/>
              <a:gd name="T11" fmla="*/ 1247 h 3493"/>
              <a:gd name="T12" fmla="*/ 2120 w 2495"/>
              <a:gd name="T13" fmla="*/ 873 h 3493"/>
              <a:gd name="T14" fmla="*/ 2120 w 2495"/>
              <a:gd name="T15" fmla="*/ 374 h 3493"/>
              <a:gd name="T16" fmla="*/ 1621 w 2495"/>
              <a:gd name="T17" fmla="*/ 374 h 3493"/>
              <a:gd name="T18" fmla="*/ 1247 w 2495"/>
              <a:gd name="T19" fmla="*/ 0 h 3493"/>
              <a:gd name="T20" fmla="*/ 873 w 2495"/>
              <a:gd name="T21" fmla="*/ 374 h 3493"/>
              <a:gd name="T22" fmla="*/ 374 w 2495"/>
              <a:gd name="T23" fmla="*/ 374 h 3493"/>
              <a:gd name="T24" fmla="*/ 374 w 2495"/>
              <a:gd name="T25" fmla="*/ 873 h 3493"/>
              <a:gd name="T26" fmla="*/ 0 w 2495"/>
              <a:gd name="T27" fmla="*/ 1247 h 3493"/>
              <a:gd name="T28" fmla="*/ 374 w 2495"/>
              <a:gd name="T29" fmla="*/ 1621 h 3493"/>
              <a:gd name="T30" fmla="*/ 374 w 2495"/>
              <a:gd name="T31" fmla="*/ 2120 h 3493"/>
              <a:gd name="T32" fmla="*/ 873 w 2495"/>
              <a:gd name="T33" fmla="*/ 2120 h 3493"/>
              <a:gd name="T34" fmla="*/ 1247 w 2495"/>
              <a:gd name="T35" fmla="*/ 2495 h 3493"/>
              <a:gd name="T36" fmla="*/ 1621 w 2495"/>
              <a:gd name="T37" fmla="*/ 2120 h 3493"/>
              <a:gd name="T38" fmla="*/ 2120 w 2495"/>
              <a:gd name="T39" fmla="*/ 2120 h 3493"/>
              <a:gd name="T40" fmla="*/ 2120 w 2495"/>
              <a:gd name="T41" fmla="*/ 1621 h 3493"/>
              <a:gd name="T42" fmla="*/ 2495 w 2495"/>
              <a:gd name="T43" fmla="*/ 1247 h 3493"/>
              <a:gd name="T44" fmla="*/ 1247 w 2495"/>
              <a:gd name="T45" fmla="*/ 2495 h 3493"/>
              <a:gd name="T46" fmla="*/ 1497 w 2495"/>
              <a:gd name="T47" fmla="*/ 3493 h 3493"/>
              <a:gd name="T48" fmla="*/ 2245 w 2495"/>
              <a:gd name="T49" fmla="*/ 3243 h 3493"/>
              <a:gd name="T50" fmla="*/ 1964 w 2495"/>
              <a:gd name="T51" fmla="*/ 2120 h 3493"/>
              <a:gd name="T52" fmla="*/ 530 w 2495"/>
              <a:gd name="T53" fmla="*/ 2120 h 3493"/>
              <a:gd name="T54" fmla="*/ 249 w 2495"/>
              <a:gd name="T55" fmla="*/ 3243 h 3493"/>
              <a:gd name="T56" fmla="*/ 998 w 2495"/>
              <a:gd name="T57" fmla="*/ 3493 h 3493"/>
              <a:gd name="T58" fmla="*/ 1247 w 2495"/>
              <a:gd name="T59" fmla="*/ 2495 h 3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95" h="3493">
                <a:moveTo>
                  <a:pt x="1621" y="1247"/>
                </a:moveTo>
                <a:cubicBezTo>
                  <a:pt x="1621" y="1454"/>
                  <a:pt x="1454" y="1621"/>
                  <a:pt x="1247" y="1621"/>
                </a:cubicBezTo>
                <a:cubicBezTo>
                  <a:pt x="1040" y="1621"/>
                  <a:pt x="873" y="1454"/>
                  <a:pt x="873" y="1247"/>
                </a:cubicBezTo>
                <a:cubicBezTo>
                  <a:pt x="873" y="1040"/>
                  <a:pt x="1040" y="873"/>
                  <a:pt x="1247" y="873"/>
                </a:cubicBezTo>
                <a:cubicBezTo>
                  <a:pt x="1454" y="873"/>
                  <a:pt x="1621" y="1040"/>
                  <a:pt x="1621" y="1247"/>
                </a:cubicBezTo>
                <a:close/>
                <a:moveTo>
                  <a:pt x="2495" y="1247"/>
                </a:moveTo>
                <a:cubicBezTo>
                  <a:pt x="2120" y="873"/>
                  <a:pt x="2120" y="873"/>
                  <a:pt x="2120" y="873"/>
                </a:cubicBezTo>
                <a:cubicBezTo>
                  <a:pt x="2120" y="374"/>
                  <a:pt x="2120" y="374"/>
                  <a:pt x="2120" y="374"/>
                </a:cubicBezTo>
                <a:cubicBezTo>
                  <a:pt x="1621" y="374"/>
                  <a:pt x="1621" y="374"/>
                  <a:pt x="1621" y="374"/>
                </a:cubicBezTo>
                <a:cubicBezTo>
                  <a:pt x="1247" y="0"/>
                  <a:pt x="1247" y="0"/>
                  <a:pt x="1247" y="0"/>
                </a:cubicBezTo>
                <a:cubicBezTo>
                  <a:pt x="873" y="374"/>
                  <a:pt x="873" y="374"/>
                  <a:pt x="873" y="374"/>
                </a:cubicBezTo>
                <a:cubicBezTo>
                  <a:pt x="374" y="374"/>
                  <a:pt x="374" y="374"/>
                  <a:pt x="374" y="374"/>
                </a:cubicBezTo>
                <a:cubicBezTo>
                  <a:pt x="374" y="873"/>
                  <a:pt x="374" y="873"/>
                  <a:pt x="374" y="873"/>
                </a:cubicBezTo>
                <a:cubicBezTo>
                  <a:pt x="0" y="1247"/>
                  <a:pt x="0" y="1247"/>
                  <a:pt x="0" y="1247"/>
                </a:cubicBezTo>
                <a:cubicBezTo>
                  <a:pt x="374" y="1621"/>
                  <a:pt x="374" y="1621"/>
                  <a:pt x="374" y="1621"/>
                </a:cubicBezTo>
                <a:cubicBezTo>
                  <a:pt x="374" y="2120"/>
                  <a:pt x="374" y="2120"/>
                  <a:pt x="374" y="2120"/>
                </a:cubicBezTo>
                <a:cubicBezTo>
                  <a:pt x="873" y="2120"/>
                  <a:pt x="873" y="2120"/>
                  <a:pt x="873" y="2120"/>
                </a:cubicBezTo>
                <a:cubicBezTo>
                  <a:pt x="1247" y="2495"/>
                  <a:pt x="1247" y="2495"/>
                  <a:pt x="1247" y="2495"/>
                </a:cubicBezTo>
                <a:cubicBezTo>
                  <a:pt x="1621" y="2120"/>
                  <a:pt x="1621" y="2120"/>
                  <a:pt x="1621" y="2120"/>
                </a:cubicBezTo>
                <a:cubicBezTo>
                  <a:pt x="2120" y="2120"/>
                  <a:pt x="2120" y="2120"/>
                  <a:pt x="2120" y="2120"/>
                </a:cubicBezTo>
                <a:cubicBezTo>
                  <a:pt x="2120" y="1621"/>
                  <a:pt x="2120" y="1621"/>
                  <a:pt x="2120" y="1621"/>
                </a:cubicBezTo>
                <a:lnTo>
                  <a:pt x="2495" y="1247"/>
                </a:lnTo>
                <a:close/>
                <a:moveTo>
                  <a:pt x="1247" y="2495"/>
                </a:moveTo>
                <a:cubicBezTo>
                  <a:pt x="1497" y="3493"/>
                  <a:pt x="1497" y="3493"/>
                  <a:pt x="1497" y="3493"/>
                </a:cubicBezTo>
                <a:cubicBezTo>
                  <a:pt x="2245" y="3243"/>
                  <a:pt x="2245" y="3243"/>
                  <a:pt x="2245" y="3243"/>
                </a:cubicBezTo>
                <a:cubicBezTo>
                  <a:pt x="1964" y="2120"/>
                  <a:pt x="1964" y="2120"/>
                  <a:pt x="1964" y="2120"/>
                </a:cubicBezTo>
                <a:moveTo>
                  <a:pt x="530" y="2120"/>
                </a:moveTo>
                <a:cubicBezTo>
                  <a:pt x="249" y="3243"/>
                  <a:pt x="249" y="3243"/>
                  <a:pt x="249" y="3243"/>
                </a:cubicBezTo>
                <a:cubicBezTo>
                  <a:pt x="998" y="3493"/>
                  <a:pt x="998" y="3493"/>
                  <a:pt x="998" y="3493"/>
                </a:cubicBezTo>
                <a:cubicBezTo>
                  <a:pt x="1247" y="2495"/>
                  <a:pt x="1247" y="2495"/>
                  <a:pt x="1247" y="249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2" name="Ribbon_E9D1" title="Icon of a ribbon">
            <a:extLst>
              <a:ext uri="{FF2B5EF4-FFF2-40B4-BE49-F238E27FC236}">
                <a16:creationId xmlns:a16="http://schemas.microsoft.com/office/drawing/2014/main" id="{67A54822-7868-4796-B7A1-B6F047EE5DBA}"/>
              </a:ext>
            </a:extLst>
          </p:cNvPr>
          <p:cNvSpPr>
            <a:spLocks noChangeAspect="1" noEditPoints="1"/>
          </p:cNvSpPr>
          <p:nvPr/>
        </p:nvSpPr>
        <p:spPr bwMode="auto">
          <a:xfrm>
            <a:off x="9470154" y="3893905"/>
            <a:ext cx="225881" cy="365760"/>
          </a:xfrm>
          <a:custGeom>
            <a:avLst/>
            <a:gdLst>
              <a:gd name="T0" fmla="*/ 1130 w 2260"/>
              <a:gd name="T1" fmla="*/ 1758 h 3656"/>
              <a:gd name="T2" fmla="*/ 502 w 2260"/>
              <a:gd name="T3" fmla="*/ 1130 h 3656"/>
              <a:gd name="T4" fmla="*/ 1130 w 2260"/>
              <a:gd name="T5" fmla="*/ 502 h 3656"/>
              <a:gd name="T6" fmla="*/ 1758 w 2260"/>
              <a:gd name="T7" fmla="*/ 1130 h 3656"/>
              <a:gd name="T8" fmla="*/ 1130 w 2260"/>
              <a:gd name="T9" fmla="*/ 1758 h 3656"/>
              <a:gd name="T10" fmla="*/ 2260 w 2260"/>
              <a:gd name="T11" fmla="*/ 1130 h 3656"/>
              <a:gd name="T12" fmla="*/ 1130 w 2260"/>
              <a:gd name="T13" fmla="*/ 0 h 3656"/>
              <a:gd name="T14" fmla="*/ 0 w 2260"/>
              <a:gd name="T15" fmla="*/ 1130 h 3656"/>
              <a:gd name="T16" fmla="*/ 1130 w 2260"/>
              <a:gd name="T17" fmla="*/ 2260 h 3656"/>
              <a:gd name="T18" fmla="*/ 2260 w 2260"/>
              <a:gd name="T19" fmla="*/ 1130 h 3656"/>
              <a:gd name="T20" fmla="*/ 254 w 2260"/>
              <a:gd name="T21" fmla="*/ 1856 h 3656"/>
              <a:gd name="T22" fmla="*/ 254 w 2260"/>
              <a:gd name="T23" fmla="*/ 3656 h 3656"/>
              <a:gd name="T24" fmla="*/ 1126 w 2260"/>
              <a:gd name="T25" fmla="*/ 3252 h 3656"/>
              <a:gd name="T26" fmla="*/ 2006 w 2260"/>
              <a:gd name="T27" fmla="*/ 3656 h 3656"/>
              <a:gd name="T28" fmla="*/ 2006 w 2260"/>
              <a:gd name="T29" fmla="*/ 1856 h 36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60" h="3656">
                <a:moveTo>
                  <a:pt x="1130" y="1758"/>
                </a:moveTo>
                <a:cubicBezTo>
                  <a:pt x="783" y="1758"/>
                  <a:pt x="502" y="1477"/>
                  <a:pt x="502" y="1130"/>
                </a:cubicBezTo>
                <a:cubicBezTo>
                  <a:pt x="502" y="784"/>
                  <a:pt x="783" y="502"/>
                  <a:pt x="1130" y="502"/>
                </a:cubicBezTo>
                <a:cubicBezTo>
                  <a:pt x="1477" y="502"/>
                  <a:pt x="1758" y="784"/>
                  <a:pt x="1758" y="1130"/>
                </a:cubicBezTo>
                <a:cubicBezTo>
                  <a:pt x="1758" y="1477"/>
                  <a:pt x="1477" y="1758"/>
                  <a:pt x="1130" y="1758"/>
                </a:cubicBezTo>
                <a:close/>
                <a:moveTo>
                  <a:pt x="2260" y="1130"/>
                </a:moveTo>
                <a:cubicBezTo>
                  <a:pt x="2260" y="506"/>
                  <a:pt x="1754" y="0"/>
                  <a:pt x="1130" y="0"/>
                </a:cubicBezTo>
                <a:cubicBezTo>
                  <a:pt x="506" y="0"/>
                  <a:pt x="0" y="506"/>
                  <a:pt x="0" y="1130"/>
                </a:cubicBezTo>
                <a:cubicBezTo>
                  <a:pt x="0" y="1754"/>
                  <a:pt x="506" y="2260"/>
                  <a:pt x="1130" y="2260"/>
                </a:cubicBezTo>
                <a:cubicBezTo>
                  <a:pt x="1754" y="2260"/>
                  <a:pt x="2260" y="1754"/>
                  <a:pt x="2260" y="1130"/>
                </a:cubicBezTo>
                <a:close/>
                <a:moveTo>
                  <a:pt x="254" y="1856"/>
                </a:moveTo>
                <a:cubicBezTo>
                  <a:pt x="254" y="3656"/>
                  <a:pt x="254" y="3656"/>
                  <a:pt x="254" y="3656"/>
                </a:cubicBezTo>
                <a:cubicBezTo>
                  <a:pt x="1126" y="3252"/>
                  <a:pt x="1126" y="3252"/>
                  <a:pt x="1126" y="3252"/>
                </a:cubicBezTo>
                <a:cubicBezTo>
                  <a:pt x="2006" y="3656"/>
                  <a:pt x="2006" y="3656"/>
                  <a:pt x="2006" y="3656"/>
                </a:cubicBezTo>
                <a:cubicBezTo>
                  <a:pt x="2006" y="1856"/>
                  <a:pt x="2006" y="1856"/>
                  <a:pt x="2006" y="1856"/>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5" name="flag" title="Icon of a waving flag">
            <a:extLst>
              <a:ext uri="{FF2B5EF4-FFF2-40B4-BE49-F238E27FC236}">
                <a16:creationId xmlns:a16="http://schemas.microsoft.com/office/drawing/2014/main" id="{0008F084-ABCA-4FA7-A40B-8EA493589DEB}"/>
              </a:ext>
            </a:extLst>
          </p:cNvPr>
          <p:cNvSpPr>
            <a:spLocks noChangeAspect="1" noEditPoints="1"/>
          </p:cNvSpPr>
          <p:nvPr/>
        </p:nvSpPr>
        <p:spPr bwMode="auto">
          <a:xfrm>
            <a:off x="10400654" y="3893905"/>
            <a:ext cx="285120" cy="365760"/>
          </a:xfrm>
          <a:custGeom>
            <a:avLst/>
            <a:gdLst>
              <a:gd name="T0" fmla="*/ 0 w 198"/>
              <a:gd name="T1" fmla="*/ 254 h 254"/>
              <a:gd name="T2" fmla="*/ 0 w 198"/>
              <a:gd name="T3" fmla="*/ 0 h 254"/>
              <a:gd name="T4" fmla="*/ 103 w 198"/>
              <a:gd name="T5" fmla="*/ 0 h 254"/>
              <a:gd name="T6" fmla="*/ 103 w 198"/>
              <a:gd name="T7" fmla="*/ 158 h 254"/>
              <a:gd name="T8" fmla="*/ 198 w 198"/>
              <a:gd name="T9" fmla="*/ 158 h 254"/>
              <a:gd name="T10" fmla="*/ 198 w 198"/>
              <a:gd name="T11" fmla="*/ 38 h 254"/>
              <a:gd name="T12" fmla="*/ 103 w 198"/>
              <a:gd name="T13" fmla="*/ 38 h 254"/>
              <a:gd name="T14" fmla="*/ 0 w 198"/>
              <a:gd name="T15" fmla="*/ 122 h 254"/>
              <a:gd name="T16" fmla="*/ 103 w 198"/>
              <a:gd name="T17" fmla="*/ 12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8" h="254">
                <a:moveTo>
                  <a:pt x="0" y="254"/>
                </a:moveTo>
                <a:lnTo>
                  <a:pt x="0" y="0"/>
                </a:lnTo>
                <a:lnTo>
                  <a:pt x="103" y="0"/>
                </a:lnTo>
                <a:lnTo>
                  <a:pt x="103" y="158"/>
                </a:lnTo>
                <a:lnTo>
                  <a:pt x="198" y="158"/>
                </a:lnTo>
                <a:lnTo>
                  <a:pt x="198" y="38"/>
                </a:lnTo>
                <a:lnTo>
                  <a:pt x="103" y="38"/>
                </a:lnTo>
                <a:moveTo>
                  <a:pt x="0" y="122"/>
                </a:moveTo>
                <a:lnTo>
                  <a:pt x="103" y="122"/>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56" name="flag_4" title="Icon of two flags crossed over each other">
            <a:extLst>
              <a:ext uri="{FF2B5EF4-FFF2-40B4-BE49-F238E27FC236}">
                <a16:creationId xmlns:a16="http://schemas.microsoft.com/office/drawing/2014/main" id="{7C5CB5C7-3D90-4F43-950F-17E4BBE50F91}"/>
              </a:ext>
            </a:extLst>
          </p:cNvPr>
          <p:cNvSpPr>
            <a:spLocks noChangeAspect="1" noEditPoints="1"/>
          </p:cNvSpPr>
          <p:nvPr/>
        </p:nvSpPr>
        <p:spPr bwMode="auto">
          <a:xfrm>
            <a:off x="11224937" y="3893905"/>
            <a:ext cx="556794" cy="365760"/>
          </a:xfrm>
          <a:custGeom>
            <a:avLst/>
            <a:gdLst>
              <a:gd name="T0" fmla="*/ 221 w 239"/>
              <a:gd name="T1" fmla="*/ 73 h 157"/>
              <a:gd name="T2" fmla="*/ 202 w 239"/>
              <a:gd name="T3" fmla="*/ 92 h 157"/>
              <a:gd name="T4" fmla="*/ 148 w 239"/>
              <a:gd name="T5" fmla="*/ 37 h 157"/>
              <a:gd name="T6" fmla="*/ 185 w 239"/>
              <a:gd name="T7" fmla="*/ 0 h 157"/>
              <a:gd name="T8" fmla="*/ 239 w 239"/>
              <a:gd name="T9" fmla="*/ 55 h 157"/>
              <a:gd name="T10" fmla="*/ 221 w 239"/>
              <a:gd name="T11" fmla="*/ 73 h 157"/>
              <a:gd name="T12" fmla="*/ 148 w 239"/>
              <a:gd name="T13" fmla="*/ 37 h 157"/>
              <a:gd name="T14" fmla="*/ 28 w 239"/>
              <a:gd name="T15" fmla="*/ 157 h 157"/>
              <a:gd name="T16" fmla="*/ 19 w 239"/>
              <a:gd name="T17" fmla="*/ 74 h 157"/>
              <a:gd name="T18" fmla="*/ 37 w 239"/>
              <a:gd name="T19" fmla="*/ 92 h 157"/>
              <a:gd name="T20" fmla="*/ 91 w 239"/>
              <a:gd name="T21" fmla="*/ 37 h 157"/>
              <a:gd name="T22" fmla="*/ 54 w 239"/>
              <a:gd name="T23" fmla="*/ 0 h 157"/>
              <a:gd name="T24" fmla="*/ 0 w 239"/>
              <a:gd name="T25" fmla="*/ 55 h 157"/>
              <a:gd name="T26" fmla="*/ 19 w 239"/>
              <a:gd name="T27" fmla="*/ 74 h 157"/>
              <a:gd name="T28" fmla="*/ 211 w 239"/>
              <a:gd name="T29" fmla="*/ 157 h 157"/>
              <a:gd name="T30" fmla="*/ 91 w 239"/>
              <a:gd name="T31" fmla="*/ 37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9" h="157">
                <a:moveTo>
                  <a:pt x="221" y="73"/>
                </a:moveTo>
                <a:lnTo>
                  <a:pt x="202" y="92"/>
                </a:lnTo>
                <a:lnTo>
                  <a:pt x="148" y="37"/>
                </a:lnTo>
                <a:lnTo>
                  <a:pt x="185" y="0"/>
                </a:lnTo>
                <a:lnTo>
                  <a:pt x="239" y="55"/>
                </a:lnTo>
                <a:lnTo>
                  <a:pt x="221" y="73"/>
                </a:lnTo>
                <a:moveTo>
                  <a:pt x="148" y="37"/>
                </a:moveTo>
                <a:lnTo>
                  <a:pt x="28" y="157"/>
                </a:lnTo>
                <a:moveTo>
                  <a:pt x="19" y="74"/>
                </a:moveTo>
                <a:lnTo>
                  <a:pt x="37" y="92"/>
                </a:lnTo>
                <a:lnTo>
                  <a:pt x="91" y="37"/>
                </a:lnTo>
                <a:lnTo>
                  <a:pt x="54" y="0"/>
                </a:lnTo>
                <a:lnTo>
                  <a:pt x="0" y="55"/>
                </a:lnTo>
                <a:lnTo>
                  <a:pt x="19" y="74"/>
                </a:lnTo>
                <a:moveTo>
                  <a:pt x="211" y="157"/>
                </a:moveTo>
                <a:lnTo>
                  <a:pt x="91" y="37"/>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54" name="door" title="Icon of an open doorway">
            <a:extLst>
              <a:ext uri="{FF2B5EF4-FFF2-40B4-BE49-F238E27FC236}">
                <a16:creationId xmlns:a16="http://schemas.microsoft.com/office/drawing/2014/main" id="{8C099030-E96B-46C9-A56F-EBB5A556581E}"/>
              </a:ext>
            </a:extLst>
          </p:cNvPr>
          <p:cNvSpPr>
            <a:spLocks noChangeAspect="1" noEditPoints="1"/>
          </p:cNvSpPr>
          <p:nvPr/>
        </p:nvSpPr>
        <p:spPr bwMode="auto">
          <a:xfrm>
            <a:off x="807745" y="4808306"/>
            <a:ext cx="259015" cy="365760"/>
          </a:xfrm>
          <a:custGeom>
            <a:avLst/>
            <a:gdLst>
              <a:gd name="T0" fmla="*/ 165 w 165"/>
              <a:gd name="T1" fmla="*/ 233 h 233"/>
              <a:gd name="T2" fmla="*/ 0 w 165"/>
              <a:gd name="T3" fmla="*/ 233 h 233"/>
              <a:gd name="T4" fmla="*/ 0 w 165"/>
              <a:gd name="T5" fmla="*/ 0 h 233"/>
              <a:gd name="T6" fmla="*/ 165 w 165"/>
              <a:gd name="T7" fmla="*/ 0 h 233"/>
              <a:gd name="T8" fmla="*/ 165 w 165"/>
              <a:gd name="T9" fmla="*/ 6 h 233"/>
              <a:gd name="T10" fmla="*/ 165 w 165"/>
              <a:gd name="T11" fmla="*/ 233 h 233"/>
              <a:gd name="T12" fmla="*/ 165 w 165"/>
              <a:gd name="T13" fmla="*/ 233 h 233"/>
              <a:gd name="T14" fmla="*/ 165 w 165"/>
              <a:gd name="T15" fmla="*/ 233 h 233"/>
              <a:gd name="T16" fmla="*/ 165 w 165"/>
              <a:gd name="T17" fmla="*/ 0 h 233"/>
              <a:gd name="T18" fmla="*/ 79 w 165"/>
              <a:gd name="T19" fmla="*/ 50 h 233"/>
              <a:gd name="T20" fmla="*/ 79 w 165"/>
              <a:gd name="T21" fmla="*/ 183 h 233"/>
              <a:gd name="T22" fmla="*/ 165 w 165"/>
              <a:gd name="T23" fmla="*/ 233 h 233"/>
              <a:gd name="T24" fmla="*/ 91 w 165"/>
              <a:gd name="T25" fmla="*/ 120 h 233"/>
              <a:gd name="T26" fmla="*/ 108 w 165"/>
              <a:gd name="T27" fmla="*/ 12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233">
                <a:moveTo>
                  <a:pt x="165" y="233"/>
                </a:moveTo>
                <a:lnTo>
                  <a:pt x="0" y="233"/>
                </a:lnTo>
                <a:lnTo>
                  <a:pt x="0" y="0"/>
                </a:lnTo>
                <a:lnTo>
                  <a:pt x="165" y="0"/>
                </a:lnTo>
                <a:lnTo>
                  <a:pt x="165" y="6"/>
                </a:lnTo>
                <a:lnTo>
                  <a:pt x="165" y="233"/>
                </a:lnTo>
                <a:lnTo>
                  <a:pt x="165" y="233"/>
                </a:lnTo>
                <a:lnTo>
                  <a:pt x="165" y="233"/>
                </a:lnTo>
                <a:moveTo>
                  <a:pt x="165" y="0"/>
                </a:moveTo>
                <a:lnTo>
                  <a:pt x="79" y="50"/>
                </a:lnTo>
                <a:lnTo>
                  <a:pt x="79" y="183"/>
                </a:lnTo>
                <a:lnTo>
                  <a:pt x="165" y="233"/>
                </a:lnTo>
                <a:moveTo>
                  <a:pt x="91" y="120"/>
                </a:moveTo>
                <a:lnTo>
                  <a:pt x="108" y="120"/>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97" name="Clipboard" title="Icon of a clipboard">
            <a:extLst>
              <a:ext uri="{FF2B5EF4-FFF2-40B4-BE49-F238E27FC236}">
                <a16:creationId xmlns:a16="http://schemas.microsoft.com/office/drawing/2014/main" id="{5F1BB6CF-7F23-468A-9082-7BD3774E471E}"/>
              </a:ext>
            </a:extLst>
          </p:cNvPr>
          <p:cNvSpPr>
            <a:spLocks noChangeAspect="1" noEditPoints="1"/>
          </p:cNvSpPr>
          <p:nvPr/>
        </p:nvSpPr>
        <p:spPr bwMode="auto">
          <a:xfrm>
            <a:off x="1731324" y="4762586"/>
            <a:ext cx="332096" cy="457200"/>
          </a:xfrm>
          <a:custGeom>
            <a:avLst/>
            <a:gdLst>
              <a:gd name="T0" fmla="*/ 247 w 247"/>
              <a:gd name="T1" fmla="*/ 33 h 340"/>
              <a:gd name="T2" fmla="*/ 247 w 247"/>
              <a:gd name="T3" fmla="*/ 340 h 340"/>
              <a:gd name="T4" fmla="*/ 0 w 247"/>
              <a:gd name="T5" fmla="*/ 340 h 340"/>
              <a:gd name="T6" fmla="*/ 0 w 247"/>
              <a:gd name="T7" fmla="*/ 33 h 340"/>
              <a:gd name="T8" fmla="*/ 65 w 247"/>
              <a:gd name="T9" fmla="*/ 33 h 340"/>
              <a:gd name="T10" fmla="*/ 91 w 247"/>
              <a:gd name="T11" fmla="*/ 33 h 340"/>
              <a:gd name="T12" fmla="*/ 124 w 247"/>
              <a:gd name="T13" fmla="*/ 0 h 340"/>
              <a:gd name="T14" fmla="*/ 158 w 247"/>
              <a:gd name="T15" fmla="*/ 33 h 340"/>
              <a:gd name="T16" fmla="*/ 247 w 247"/>
              <a:gd name="T17" fmla="*/ 33 h 340"/>
              <a:gd name="T18" fmla="*/ 68 w 247"/>
              <a:gd name="T19" fmla="*/ 33 h 340"/>
              <a:gd name="T20" fmla="*/ 68 w 247"/>
              <a:gd name="T21" fmla="*/ 78 h 340"/>
              <a:gd name="T22" fmla="*/ 180 w 247"/>
              <a:gd name="T23" fmla="*/ 78 h 340"/>
              <a:gd name="T24" fmla="*/ 180 w 247"/>
              <a:gd name="T25" fmla="*/ 33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7" h="340">
                <a:moveTo>
                  <a:pt x="247" y="33"/>
                </a:moveTo>
                <a:cubicBezTo>
                  <a:pt x="247" y="340"/>
                  <a:pt x="247" y="340"/>
                  <a:pt x="247" y="340"/>
                </a:cubicBezTo>
                <a:cubicBezTo>
                  <a:pt x="0" y="340"/>
                  <a:pt x="0" y="340"/>
                  <a:pt x="0" y="340"/>
                </a:cubicBezTo>
                <a:cubicBezTo>
                  <a:pt x="0" y="33"/>
                  <a:pt x="0" y="33"/>
                  <a:pt x="0" y="33"/>
                </a:cubicBezTo>
                <a:cubicBezTo>
                  <a:pt x="65" y="33"/>
                  <a:pt x="65" y="33"/>
                  <a:pt x="65" y="33"/>
                </a:cubicBezTo>
                <a:cubicBezTo>
                  <a:pt x="91" y="33"/>
                  <a:pt x="91" y="33"/>
                  <a:pt x="91" y="33"/>
                </a:cubicBezTo>
                <a:cubicBezTo>
                  <a:pt x="91" y="15"/>
                  <a:pt x="106" y="0"/>
                  <a:pt x="124" y="0"/>
                </a:cubicBezTo>
                <a:cubicBezTo>
                  <a:pt x="143" y="0"/>
                  <a:pt x="158" y="15"/>
                  <a:pt x="158" y="33"/>
                </a:cubicBezTo>
                <a:lnTo>
                  <a:pt x="247" y="33"/>
                </a:lnTo>
                <a:close/>
                <a:moveTo>
                  <a:pt x="68" y="33"/>
                </a:moveTo>
                <a:cubicBezTo>
                  <a:pt x="68" y="78"/>
                  <a:pt x="68" y="78"/>
                  <a:pt x="68" y="78"/>
                </a:cubicBezTo>
                <a:cubicBezTo>
                  <a:pt x="180" y="78"/>
                  <a:pt x="180" y="78"/>
                  <a:pt x="180" y="78"/>
                </a:cubicBezTo>
                <a:cubicBezTo>
                  <a:pt x="180" y="33"/>
                  <a:pt x="180" y="33"/>
                  <a:pt x="180" y="33"/>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8" name="megaphone" title="Icon of a megaphone">
            <a:extLst>
              <a:ext uri="{FF2B5EF4-FFF2-40B4-BE49-F238E27FC236}">
                <a16:creationId xmlns:a16="http://schemas.microsoft.com/office/drawing/2014/main" id="{B3820F6A-C680-46C4-B446-32CFAE5B7451}"/>
              </a:ext>
            </a:extLst>
          </p:cNvPr>
          <p:cNvSpPr>
            <a:spLocks noChangeAspect="1" noEditPoints="1"/>
          </p:cNvSpPr>
          <p:nvPr/>
        </p:nvSpPr>
        <p:spPr bwMode="auto">
          <a:xfrm>
            <a:off x="2628892" y="4850654"/>
            <a:ext cx="457200" cy="281065"/>
          </a:xfrm>
          <a:custGeom>
            <a:avLst/>
            <a:gdLst>
              <a:gd name="T0" fmla="*/ 0 w 338"/>
              <a:gd name="T1" fmla="*/ 60 h 205"/>
              <a:gd name="T2" fmla="*/ 338 w 338"/>
              <a:gd name="T3" fmla="*/ 0 h 205"/>
              <a:gd name="T4" fmla="*/ 338 w 338"/>
              <a:gd name="T5" fmla="*/ 186 h 205"/>
              <a:gd name="T6" fmla="*/ 0 w 338"/>
              <a:gd name="T7" fmla="*/ 126 h 205"/>
              <a:gd name="T8" fmla="*/ 0 w 338"/>
              <a:gd name="T9" fmla="*/ 60 h 205"/>
              <a:gd name="T10" fmla="*/ 94 w 338"/>
              <a:gd name="T11" fmla="*/ 143 h 205"/>
              <a:gd name="T12" fmla="*/ 91 w 338"/>
              <a:gd name="T13" fmla="*/ 160 h 205"/>
              <a:gd name="T14" fmla="*/ 136 w 338"/>
              <a:gd name="T15" fmla="*/ 205 h 205"/>
              <a:gd name="T16" fmla="*/ 181 w 338"/>
              <a:gd name="T17" fmla="*/ 158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8" h="205">
                <a:moveTo>
                  <a:pt x="0" y="60"/>
                </a:moveTo>
                <a:cubicBezTo>
                  <a:pt x="338" y="0"/>
                  <a:pt x="338" y="0"/>
                  <a:pt x="338" y="0"/>
                </a:cubicBezTo>
                <a:cubicBezTo>
                  <a:pt x="338" y="186"/>
                  <a:pt x="338" y="186"/>
                  <a:pt x="338" y="186"/>
                </a:cubicBezTo>
                <a:cubicBezTo>
                  <a:pt x="0" y="126"/>
                  <a:pt x="0" y="126"/>
                  <a:pt x="0" y="126"/>
                </a:cubicBezTo>
                <a:lnTo>
                  <a:pt x="0" y="60"/>
                </a:lnTo>
                <a:close/>
                <a:moveTo>
                  <a:pt x="94" y="143"/>
                </a:moveTo>
                <a:cubicBezTo>
                  <a:pt x="92" y="148"/>
                  <a:pt x="91" y="154"/>
                  <a:pt x="91" y="160"/>
                </a:cubicBezTo>
                <a:cubicBezTo>
                  <a:pt x="91" y="185"/>
                  <a:pt x="111" y="205"/>
                  <a:pt x="136" y="205"/>
                </a:cubicBezTo>
                <a:cubicBezTo>
                  <a:pt x="161" y="205"/>
                  <a:pt x="181" y="183"/>
                  <a:pt x="181" y="15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76" name="Microphone_E720" title="Icon of a microphone">
            <a:extLst>
              <a:ext uri="{FF2B5EF4-FFF2-40B4-BE49-F238E27FC236}">
                <a16:creationId xmlns:a16="http://schemas.microsoft.com/office/drawing/2014/main" id="{95CBFDD8-4A6E-4188-93C9-C55441C6B2A5}"/>
              </a:ext>
            </a:extLst>
          </p:cNvPr>
          <p:cNvSpPr>
            <a:spLocks noChangeAspect="1" noEditPoints="1"/>
          </p:cNvSpPr>
          <p:nvPr/>
        </p:nvSpPr>
        <p:spPr bwMode="auto">
          <a:xfrm>
            <a:off x="3695751" y="4808306"/>
            <a:ext cx="243722" cy="365760"/>
          </a:xfrm>
          <a:custGeom>
            <a:avLst/>
            <a:gdLst>
              <a:gd name="T0" fmla="*/ 1250 w 2500"/>
              <a:gd name="T1" fmla="*/ 3251 h 3751"/>
              <a:gd name="T2" fmla="*/ 1250 w 2500"/>
              <a:gd name="T3" fmla="*/ 3751 h 3751"/>
              <a:gd name="T4" fmla="*/ 1875 w 2500"/>
              <a:gd name="T5" fmla="*/ 3750 h 3751"/>
              <a:gd name="T6" fmla="*/ 625 w 2500"/>
              <a:gd name="T7" fmla="*/ 3750 h 3751"/>
              <a:gd name="T8" fmla="*/ 2000 w 2500"/>
              <a:gd name="T9" fmla="*/ 2547 h 3751"/>
              <a:gd name="T10" fmla="*/ 2000 w 2500"/>
              <a:gd name="T11" fmla="*/ 203 h 3751"/>
              <a:gd name="T12" fmla="*/ 1797 w 2500"/>
              <a:gd name="T13" fmla="*/ 0 h 3751"/>
              <a:gd name="T14" fmla="*/ 703 w 2500"/>
              <a:gd name="T15" fmla="*/ 0 h 3751"/>
              <a:gd name="T16" fmla="*/ 500 w 2500"/>
              <a:gd name="T17" fmla="*/ 203 h 3751"/>
              <a:gd name="T18" fmla="*/ 500 w 2500"/>
              <a:gd name="T19" fmla="*/ 2547 h 3751"/>
              <a:gd name="T20" fmla="*/ 703 w 2500"/>
              <a:gd name="T21" fmla="*/ 2750 h 3751"/>
              <a:gd name="T22" fmla="*/ 1797 w 2500"/>
              <a:gd name="T23" fmla="*/ 2750 h 3751"/>
              <a:gd name="T24" fmla="*/ 2000 w 2500"/>
              <a:gd name="T25" fmla="*/ 2547 h 3751"/>
              <a:gd name="T26" fmla="*/ 0 w 2500"/>
              <a:gd name="T27" fmla="*/ 1875 h 3751"/>
              <a:gd name="T28" fmla="*/ 0 w 2500"/>
              <a:gd name="T29" fmla="*/ 2582 h 3751"/>
              <a:gd name="T30" fmla="*/ 668 w 2500"/>
              <a:gd name="T31" fmla="*/ 3250 h 3751"/>
              <a:gd name="T32" fmla="*/ 1832 w 2500"/>
              <a:gd name="T33" fmla="*/ 3250 h 3751"/>
              <a:gd name="T34" fmla="*/ 2500 w 2500"/>
              <a:gd name="T35" fmla="*/ 2582 h 3751"/>
              <a:gd name="T36" fmla="*/ 2500 w 2500"/>
              <a:gd name="T37" fmla="*/ 1875 h 3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00" h="3751">
                <a:moveTo>
                  <a:pt x="1250" y="3251"/>
                </a:moveTo>
                <a:cubicBezTo>
                  <a:pt x="1250" y="3751"/>
                  <a:pt x="1250" y="3751"/>
                  <a:pt x="1250" y="3751"/>
                </a:cubicBezTo>
                <a:moveTo>
                  <a:pt x="1875" y="3750"/>
                </a:moveTo>
                <a:cubicBezTo>
                  <a:pt x="625" y="3750"/>
                  <a:pt x="625" y="3750"/>
                  <a:pt x="625" y="3750"/>
                </a:cubicBezTo>
                <a:moveTo>
                  <a:pt x="2000" y="2547"/>
                </a:moveTo>
                <a:cubicBezTo>
                  <a:pt x="2000" y="203"/>
                  <a:pt x="2000" y="203"/>
                  <a:pt x="2000" y="203"/>
                </a:cubicBezTo>
                <a:cubicBezTo>
                  <a:pt x="2000" y="91"/>
                  <a:pt x="1909" y="0"/>
                  <a:pt x="1797" y="0"/>
                </a:cubicBezTo>
                <a:cubicBezTo>
                  <a:pt x="703" y="0"/>
                  <a:pt x="703" y="0"/>
                  <a:pt x="703" y="0"/>
                </a:cubicBezTo>
                <a:cubicBezTo>
                  <a:pt x="591" y="0"/>
                  <a:pt x="500" y="91"/>
                  <a:pt x="500" y="203"/>
                </a:cubicBezTo>
                <a:cubicBezTo>
                  <a:pt x="500" y="2547"/>
                  <a:pt x="500" y="2547"/>
                  <a:pt x="500" y="2547"/>
                </a:cubicBezTo>
                <a:cubicBezTo>
                  <a:pt x="500" y="2659"/>
                  <a:pt x="591" y="2750"/>
                  <a:pt x="703" y="2750"/>
                </a:cubicBezTo>
                <a:cubicBezTo>
                  <a:pt x="1797" y="2750"/>
                  <a:pt x="1797" y="2750"/>
                  <a:pt x="1797" y="2750"/>
                </a:cubicBezTo>
                <a:cubicBezTo>
                  <a:pt x="1909" y="2750"/>
                  <a:pt x="2000" y="2659"/>
                  <a:pt x="2000" y="2547"/>
                </a:cubicBezTo>
                <a:close/>
                <a:moveTo>
                  <a:pt x="0" y="1875"/>
                </a:moveTo>
                <a:cubicBezTo>
                  <a:pt x="0" y="2582"/>
                  <a:pt x="0" y="2582"/>
                  <a:pt x="0" y="2582"/>
                </a:cubicBezTo>
                <a:cubicBezTo>
                  <a:pt x="0" y="2951"/>
                  <a:pt x="299" y="3250"/>
                  <a:pt x="668" y="3250"/>
                </a:cubicBezTo>
                <a:cubicBezTo>
                  <a:pt x="1832" y="3250"/>
                  <a:pt x="1832" y="3250"/>
                  <a:pt x="1832" y="3250"/>
                </a:cubicBezTo>
                <a:cubicBezTo>
                  <a:pt x="2201" y="3250"/>
                  <a:pt x="2500" y="2951"/>
                  <a:pt x="2500" y="2582"/>
                </a:cubicBezTo>
                <a:cubicBezTo>
                  <a:pt x="2500" y="1875"/>
                  <a:pt x="2500" y="1875"/>
                  <a:pt x="2500" y="1875"/>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5" name="MusicAlbum_E93C" title="Icon of a CD">
            <a:extLst>
              <a:ext uri="{FF2B5EF4-FFF2-40B4-BE49-F238E27FC236}">
                <a16:creationId xmlns:a16="http://schemas.microsoft.com/office/drawing/2014/main" id="{6A6D1EA5-D171-4F6F-9DA2-D544D512323C}"/>
              </a:ext>
            </a:extLst>
          </p:cNvPr>
          <p:cNvSpPr>
            <a:spLocks noChangeAspect="1" noEditPoints="1"/>
          </p:cNvSpPr>
          <p:nvPr/>
        </p:nvSpPr>
        <p:spPr bwMode="auto">
          <a:xfrm>
            <a:off x="4594942" y="4808306"/>
            <a:ext cx="365581" cy="365760"/>
          </a:xfrm>
          <a:custGeom>
            <a:avLst/>
            <a:gdLst>
              <a:gd name="T0" fmla="*/ 3250 w 3250"/>
              <a:gd name="T1" fmla="*/ 3250 h 3250"/>
              <a:gd name="T2" fmla="*/ 0 w 3250"/>
              <a:gd name="T3" fmla="*/ 3250 h 3250"/>
              <a:gd name="T4" fmla="*/ 0 w 3250"/>
              <a:gd name="T5" fmla="*/ 0 h 3250"/>
              <a:gd name="T6" fmla="*/ 3250 w 3250"/>
              <a:gd name="T7" fmla="*/ 0 h 3250"/>
              <a:gd name="T8" fmla="*/ 3250 w 3250"/>
              <a:gd name="T9" fmla="*/ 3250 h 3250"/>
              <a:gd name="T10" fmla="*/ 1625 w 3250"/>
              <a:gd name="T11" fmla="*/ 500 h 3250"/>
              <a:gd name="T12" fmla="*/ 500 w 3250"/>
              <a:gd name="T13" fmla="*/ 1625 h 3250"/>
              <a:gd name="T14" fmla="*/ 1625 w 3250"/>
              <a:gd name="T15" fmla="*/ 2750 h 3250"/>
              <a:gd name="T16" fmla="*/ 2750 w 3250"/>
              <a:gd name="T17" fmla="*/ 1625 h 3250"/>
              <a:gd name="T18" fmla="*/ 1625 w 3250"/>
              <a:gd name="T19" fmla="*/ 500 h 3250"/>
              <a:gd name="T20" fmla="*/ 1625 w 3250"/>
              <a:gd name="T21" fmla="*/ 1500 h 3250"/>
              <a:gd name="T22" fmla="*/ 1500 w 3250"/>
              <a:gd name="T23" fmla="*/ 1625 h 3250"/>
              <a:gd name="T24" fmla="*/ 1625 w 3250"/>
              <a:gd name="T25" fmla="*/ 1750 h 3250"/>
              <a:gd name="T26" fmla="*/ 1750 w 3250"/>
              <a:gd name="T27" fmla="*/ 1625 h 3250"/>
              <a:gd name="T28" fmla="*/ 1625 w 3250"/>
              <a:gd name="T29" fmla="*/ 1500 h 3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50" h="3250">
                <a:moveTo>
                  <a:pt x="3250" y="3250"/>
                </a:moveTo>
                <a:cubicBezTo>
                  <a:pt x="0" y="3250"/>
                  <a:pt x="0" y="3250"/>
                  <a:pt x="0" y="3250"/>
                </a:cubicBezTo>
                <a:cubicBezTo>
                  <a:pt x="0" y="0"/>
                  <a:pt x="0" y="0"/>
                  <a:pt x="0" y="0"/>
                </a:cubicBezTo>
                <a:cubicBezTo>
                  <a:pt x="3250" y="0"/>
                  <a:pt x="3250" y="0"/>
                  <a:pt x="3250" y="0"/>
                </a:cubicBezTo>
                <a:lnTo>
                  <a:pt x="3250" y="3250"/>
                </a:lnTo>
                <a:close/>
                <a:moveTo>
                  <a:pt x="1625" y="500"/>
                </a:moveTo>
                <a:cubicBezTo>
                  <a:pt x="1004" y="500"/>
                  <a:pt x="500" y="1004"/>
                  <a:pt x="500" y="1625"/>
                </a:cubicBezTo>
                <a:cubicBezTo>
                  <a:pt x="500" y="2246"/>
                  <a:pt x="1004" y="2750"/>
                  <a:pt x="1625" y="2750"/>
                </a:cubicBezTo>
                <a:cubicBezTo>
                  <a:pt x="2246" y="2750"/>
                  <a:pt x="2750" y="2246"/>
                  <a:pt x="2750" y="1625"/>
                </a:cubicBezTo>
                <a:cubicBezTo>
                  <a:pt x="2750" y="1004"/>
                  <a:pt x="2246" y="500"/>
                  <a:pt x="1625" y="500"/>
                </a:cubicBezTo>
                <a:close/>
                <a:moveTo>
                  <a:pt x="1625" y="1500"/>
                </a:moveTo>
                <a:cubicBezTo>
                  <a:pt x="1556" y="1500"/>
                  <a:pt x="1500" y="1556"/>
                  <a:pt x="1500" y="1625"/>
                </a:cubicBezTo>
                <a:cubicBezTo>
                  <a:pt x="1500" y="1694"/>
                  <a:pt x="1556" y="1750"/>
                  <a:pt x="1625" y="1750"/>
                </a:cubicBezTo>
                <a:cubicBezTo>
                  <a:pt x="1694" y="1750"/>
                  <a:pt x="1750" y="1694"/>
                  <a:pt x="1750" y="1625"/>
                </a:cubicBezTo>
                <a:cubicBezTo>
                  <a:pt x="1750" y="1556"/>
                  <a:pt x="1694" y="1500"/>
                  <a:pt x="1625" y="1500"/>
                </a:cubicBez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 name="headphones" title="Icon of headphones">
            <a:extLst>
              <a:ext uri="{FF2B5EF4-FFF2-40B4-BE49-F238E27FC236}">
                <a16:creationId xmlns:a16="http://schemas.microsoft.com/office/drawing/2014/main" id="{79FF81D9-7408-4BD6-A1DB-545AA27B7E71}"/>
              </a:ext>
            </a:extLst>
          </p:cNvPr>
          <p:cNvSpPr>
            <a:spLocks noChangeAspect="1" noEditPoints="1"/>
          </p:cNvSpPr>
          <p:nvPr/>
        </p:nvSpPr>
        <p:spPr bwMode="auto">
          <a:xfrm>
            <a:off x="5573109" y="4808306"/>
            <a:ext cx="329486" cy="365760"/>
          </a:xfrm>
          <a:custGeom>
            <a:avLst/>
            <a:gdLst>
              <a:gd name="T0" fmla="*/ 0 w 302"/>
              <a:gd name="T1" fmla="*/ 229 h 334"/>
              <a:gd name="T2" fmla="*/ 0 w 302"/>
              <a:gd name="T3" fmla="*/ 151 h 334"/>
              <a:gd name="T4" fmla="*/ 151 w 302"/>
              <a:gd name="T5" fmla="*/ 0 h 334"/>
              <a:gd name="T6" fmla="*/ 302 w 302"/>
              <a:gd name="T7" fmla="*/ 151 h 334"/>
              <a:gd name="T8" fmla="*/ 302 w 302"/>
              <a:gd name="T9" fmla="*/ 239 h 334"/>
              <a:gd name="T10" fmla="*/ 35 w 302"/>
              <a:gd name="T11" fmla="*/ 184 h 334"/>
              <a:gd name="T12" fmla="*/ 0 w 302"/>
              <a:gd name="T13" fmla="*/ 219 h 334"/>
              <a:gd name="T14" fmla="*/ 0 w 302"/>
              <a:gd name="T15" fmla="*/ 300 h 334"/>
              <a:gd name="T16" fmla="*/ 35 w 302"/>
              <a:gd name="T17" fmla="*/ 334 h 334"/>
              <a:gd name="T18" fmla="*/ 58 w 302"/>
              <a:gd name="T19" fmla="*/ 334 h 334"/>
              <a:gd name="T20" fmla="*/ 58 w 302"/>
              <a:gd name="T21" fmla="*/ 184 h 334"/>
              <a:gd name="T22" fmla="*/ 35 w 302"/>
              <a:gd name="T23" fmla="*/ 184 h 334"/>
              <a:gd name="T24" fmla="*/ 244 w 302"/>
              <a:gd name="T25" fmla="*/ 184 h 334"/>
              <a:gd name="T26" fmla="*/ 244 w 302"/>
              <a:gd name="T27" fmla="*/ 334 h 334"/>
              <a:gd name="T28" fmla="*/ 268 w 302"/>
              <a:gd name="T29" fmla="*/ 334 h 334"/>
              <a:gd name="T30" fmla="*/ 302 w 302"/>
              <a:gd name="T31" fmla="*/ 300 h 334"/>
              <a:gd name="T32" fmla="*/ 302 w 302"/>
              <a:gd name="T33" fmla="*/ 219 h 334"/>
              <a:gd name="T34" fmla="*/ 268 w 302"/>
              <a:gd name="T35" fmla="*/ 184 h 334"/>
              <a:gd name="T36" fmla="*/ 244 w 302"/>
              <a:gd name="T37" fmla="*/ 18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2" h="334">
                <a:moveTo>
                  <a:pt x="0" y="229"/>
                </a:moveTo>
                <a:cubicBezTo>
                  <a:pt x="0" y="151"/>
                  <a:pt x="0" y="151"/>
                  <a:pt x="0" y="151"/>
                </a:cubicBezTo>
                <a:cubicBezTo>
                  <a:pt x="0" y="67"/>
                  <a:pt x="68" y="0"/>
                  <a:pt x="151" y="0"/>
                </a:cubicBezTo>
                <a:cubicBezTo>
                  <a:pt x="234" y="0"/>
                  <a:pt x="302" y="67"/>
                  <a:pt x="302" y="151"/>
                </a:cubicBezTo>
                <a:cubicBezTo>
                  <a:pt x="302" y="239"/>
                  <a:pt x="302" y="239"/>
                  <a:pt x="302" y="239"/>
                </a:cubicBezTo>
                <a:moveTo>
                  <a:pt x="35" y="184"/>
                </a:moveTo>
                <a:cubicBezTo>
                  <a:pt x="15" y="184"/>
                  <a:pt x="0" y="200"/>
                  <a:pt x="0" y="219"/>
                </a:cubicBezTo>
                <a:cubicBezTo>
                  <a:pt x="0" y="300"/>
                  <a:pt x="0" y="300"/>
                  <a:pt x="0" y="300"/>
                </a:cubicBezTo>
                <a:cubicBezTo>
                  <a:pt x="0" y="319"/>
                  <a:pt x="15" y="334"/>
                  <a:pt x="35" y="334"/>
                </a:cubicBezTo>
                <a:cubicBezTo>
                  <a:pt x="58" y="334"/>
                  <a:pt x="58" y="334"/>
                  <a:pt x="58" y="334"/>
                </a:cubicBezTo>
                <a:cubicBezTo>
                  <a:pt x="58" y="184"/>
                  <a:pt x="58" y="184"/>
                  <a:pt x="58" y="184"/>
                </a:cubicBezTo>
                <a:lnTo>
                  <a:pt x="35" y="184"/>
                </a:lnTo>
                <a:close/>
                <a:moveTo>
                  <a:pt x="244" y="184"/>
                </a:moveTo>
                <a:cubicBezTo>
                  <a:pt x="244" y="334"/>
                  <a:pt x="244" y="334"/>
                  <a:pt x="244" y="334"/>
                </a:cubicBezTo>
                <a:cubicBezTo>
                  <a:pt x="268" y="334"/>
                  <a:pt x="268" y="334"/>
                  <a:pt x="268" y="334"/>
                </a:cubicBezTo>
                <a:cubicBezTo>
                  <a:pt x="287" y="334"/>
                  <a:pt x="302" y="319"/>
                  <a:pt x="302" y="300"/>
                </a:cubicBezTo>
                <a:cubicBezTo>
                  <a:pt x="302" y="219"/>
                  <a:pt x="302" y="219"/>
                  <a:pt x="302" y="219"/>
                </a:cubicBezTo>
                <a:cubicBezTo>
                  <a:pt x="302" y="200"/>
                  <a:pt x="287" y="184"/>
                  <a:pt x="268" y="184"/>
                </a:cubicBezTo>
                <a:lnTo>
                  <a:pt x="244" y="184"/>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03" name="heaphones_2" title="Icon of a headset with a microphone">
            <a:extLst>
              <a:ext uri="{FF2B5EF4-FFF2-40B4-BE49-F238E27FC236}">
                <a16:creationId xmlns:a16="http://schemas.microsoft.com/office/drawing/2014/main" id="{894EB21D-EEF2-4FE4-B410-8C0D92B92A68}"/>
              </a:ext>
            </a:extLst>
          </p:cNvPr>
          <p:cNvSpPr>
            <a:spLocks noChangeAspect="1" noEditPoints="1"/>
          </p:cNvSpPr>
          <p:nvPr/>
        </p:nvSpPr>
        <p:spPr bwMode="auto">
          <a:xfrm>
            <a:off x="6557587" y="4808306"/>
            <a:ext cx="280770" cy="365760"/>
          </a:xfrm>
          <a:custGeom>
            <a:avLst/>
            <a:gdLst>
              <a:gd name="T0" fmla="*/ 0 w 254"/>
              <a:gd name="T1" fmla="*/ 165 h 332"/>
              <a:gd name="T2" fmla="*/ 0 w 254"/>
              <a:gd name="T3" fmla="*/ 127 h 332"/>
              <a:gd name="T4" fmla="*/ 127 w 254"/>
              <a:gd name="T5" fmla="*/ 0 h 332"/>
              <a:gd name="T6" fmla="*/ 254 w 254"/>
              <a:gd name="T7" fmla="*/ 127 h 332"/>
              <a:gd name="T8" fmla="*/ 254 w 254"/>
              <a:gd name="T9" fmla="*/ 161 h 332"/>
              <a:gd name="T10" fmla="*/ 29 w 254"/>
              <a:gd name="T11" fmla="*/ 126 h 332"/>
              <a:gd name="T12" fmla="*/ 0 w 254"/>
              <a:gd name="T13" fmla="*/ 155 h 332"/>
              <a:gd name="T14" fmla="*/ 0 w 254"/>
              <a:gd name="T15" fmla="*/ 195 h 332"/>
              <a:gd name="T16" fmla="*/ 29 w 254"/>
              <a:gd name="T17" fmla="*/ 225 h 332"/>
              <a:gd name="T18" fmla="*/ 49 w 254"/>
              <a:gd name="T19" fmla="*/ 225 h 332"/>
              <a:gd name="T20" fmla="*/ 49 w 254"/>
              <a:gd name="T21" fmla="*/ 126 h 332"/>
              <a:gd name="T22" fmla="*/ 29 w 254"/>
              <a:gd name="T23" fmla="*/ 126 h 332"/>
              <a:gd name="T24" fmla="*/ 205 w 254"/>
              <a:gd name="T25" fmla="*/ 126 h 332"/>
              <a:gd name="T26" fmla="*/ 205 w 254"/>
              <a:gd name="T27" fmla="*/ 225 h 332"/>
              <a:gd name="T28" fmla="*/ 225 w 254"/>
              <a:gd name="T29" fmla="*/ 225 h 332"/>
              <a:gd name="T30" fmla="*/ 254 w 254"/>
              <a:gd name="T31" fmla="*/ 195 h 332"/>
              <a:gd name="T32" fmla="*/ 254 w 254"/>
              <a:gd name="T33" fmla="*/ 155 h 332"/>
              <a:gd name="T34" fmla="*/ 225 w 254"/>
              <a:gd name="T35" fmla="*/ 126 h 332"/>
              <a:gd name="T36" fmla="*/ 205 w 254"/>
              <a:gd name="T37" fmla="*/ 126 h 332"/>
              <a:gd name="T38" fmla="*/ 23 w 254"/>
              <a:gd name="T39" fmla="*/ 224 h 332"/>
              <a:gd name="T40" fmla="*/ 23 w 254"/>
              <a:gd name="T41" fmla="*/ 259 h 332"/>
              <a:gd name="T42" fmla="*/ 77 w 254"/>
              <a:gd name="T43" fmla="*/ 313 h 332"/>
              <a:gd name="T44" fmla="*/ 91 w 254"/>
              <a:gd name="T45" fmla="*/ 313 h 332"/>
              <a:gd name="T46" fmla="*/ 162 w 254"/>
              <a:gd name="T47" fmla="*/ 317 h 332"/>
              <a:gd name="T48" fmla="*/ 162 w 254"/>
              <a:gd name="T49" fmla="*/ 305 h 332"/>
              <a:gd name="T50" fmla="*/ 145 w 254"/>
              <a:gd name="T51" fmla="*/ 290 h 332"/>
              <a:gd name="T52" fmla="*/ 109 w 254"/>
              <a:gd name="T53" fmla="*/ 290 h 332"/>
              <a:gd name="T54" fmla="*/ 91 w 254"/>
              <a:gd name="T55" fmla="*/ 305 h 332"/>
              <a:gd name="T56" fmla="*/ 91 w 254"/>
              <a:gd name="T57" fmla="*/ 317 h 332"/>
              <a:gd name="T58" fmla="*/ 91 w 254"/>
              <a:gd name="T59" fmla="*/ 317 h 332"/>
              <a:gd name="T60" fmla="*/ 109 w 254"/>
              <a:gd name="T61" fmla="*/ 332 h 332"/>
              <a:gd name="T62" fmla="*/ 145 w 254"/>
              <a:gd name="T63" fmla="*/ 332 h 332"/>
              <a:gd name="T64" fmla="*/ 162 w 254"/>
              <a:gd name="T65" fmla="*/ 317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4" h="332">
                <a:moveTo>
                  <a:pt x="0" y="165"/>
                </a:moveTo>
                <a:cubicBezTo>
                  <a:pt x="0" y="127"/>
                  <a:pt x="0" y="127"/>
                  <a:pt x="0" y="127"/>
                </a:cubicBezTo>
                <a:cubicBezTo>
                  <a:pt x="0" y="57"/>
                  <a:pt x="57" y="0"/>
                  <a:pt x="127" y="0"/>
                </a:cubicBezTo>
                <a:cubicBezTo>
                  <a:pt x="197" y="0"/>
                  <a:pt x="254" y="57"/>
                  <a:pt x="254" y="127"/>
                </a:cubicBezTo>
                <a:cubicBezTo>
                  <a:pt x="254" y="161"/>
                  <a:pt x="254" y="161"/>
                  <a:pt x="254" y="161"/>
                </a:cubicBezTo>
                <a:moveTo>
                  <a:pt x="29" y="126"/>
                </a:moveTo>
                <a:cubicBezTo>
                  <a:pt x="13" y="126"/>
                  <a:pt x="0" y="139"/>
                  <a:pt x="0" y="155"/>
                </a:cubicBezTo>
                <a:cubicBezTo>
                  <a:pt x="0" y="195"/>
                  <a:pt x="0" y="195"/>
                  <a:pt x="0" y="195"/>
                </a:cubicBezTo>
                <a:cubicBezTo>
                  <a:pt x="0" y="212"/>
                  <a:pt x="13" y="225"/>
                  <a:pt x="29" y="225"/>
                </a:cubicBezTo>
                <a:cubicBezTo>
                  <a:pt x="49" y="225"/>
                  <a:pt x="49" y="225"/>
                  <a:pt x="49" y="225"/>
                </a:cubicBezTo>
                <a:cubicBezTo>
                  <a:pt x="49" y="126"/>
                  <a:pt x="49" y="126"/>
                  <a:pt x="49" y="126"/>
                </a:cubicBezTo>
                <a:lnTo>
                  <a:pt x="29" y="126"/>
                </a:lnTo>
                <a:close/>
                <a:moveTo>
                  <a:pt x="205" y="126"/>
                </a:moveTo>
                <a:cubicBezTo>
                  <a:pt x="205" y="225"/>
                  <a:pt x="205" y="225"/>
                  <a:pt x="205" y="225"/>
                </a:cubicBezTo>
                <a:cubicBezTo>
                  <a:pt x="225" y="225"/>
                  <a:pt x="225" y="225"/>
                  <a:pt x="225" y="225"/>
                </a:cubicBezTo>
                <a:cubicBezTo>
                  <a:pt x="241" y="225"/>
                  <a:pt x="254" y="212"/>
                  <a:pt x="254" y="195"/>
                </a:cubicBezTo>
                <a:cubicBezTo>
                  <a:pt x="254" y="155"/>
                  <a:pt x="254" y="155"/>
                  <a:pt x="254" y="155"/>
                </a:cubicBezTo>
                <a:cubicBezTo>
                  <a:pt x="254" y="139"/>
                  <a:pt x="241" y="126"/>
                  <a:pt x="225" y="126"/>
                </a:cubicBezTo>
                <a:lnTo>
                  <a:pt x="205" y="126"/>
                </a:lnTo>
                <a:close/>
                <a:moveTo>
                  <a:pt x="23" y="224"/>
                </a:moveTo>
                <a:cubicBezTo>
                  <a:pt x="23" y="259"/>
                  <a:pt x="23" y="259"/>
                  <a:pt x="23" y="259"/>
                </a:cubicBezTo>
                <a:cubicBezTo>
                  <a:pt x="23" y="289"/>
                  <a:pt x="47" y="313"/>
                  <a:pt x="77" y="313"/>
                </a:cubicBezTo>
                <a:cubicBezTo>
                  <a:pt x="91" y="313"/>
                  <a:pt x="91" y="313"/>
                  <a:pt x="91" y="313"/>
                </a:cubicBezTo>
                <a:moveTo>
                  <a:pt x="162" y="317"/>
                </a:moveTo>
                <a:cubicBezTo>
                  <a:pt x="162" y="305"/>
                  <a:pt x="162" y="305"/>
                  <a:pt x="162" y="305"/>
                </a:cubicBezTo>
                <a:cubicBezTo>
                  <a:pt x="162" y="297"/>
                  <a:pt x="154" y="290"/>
                  <a:pt x="145" y="290"/>
                </a:cubicBezTo>
                <a:cubicBezTo>
                  <a:pt x="109" y="290"/>
                  <a:pt x="109" y="290"/>
                  <a:pt x="109" y="290"/>
                </a:cubicBezTo>
                <a:cubicBezTo>
                  <a:pt x="99" y="290"/>
                  <a:pt x="91" y="297"/>
                  <a:pt x="91" y="305"/>
                </a:cubicBezTo>
                <a:cubicBezTo>
                  <a:pt x="91" y="317"/>
                  <a:pt x="91" y="317"/>
                  <a:pt x="91" y="317"/>
                </a:cubicBezTo>
                <a:moveTo>
                  <a:pt x="91" y="317"/>
                </a:moveTo>
                <a:cubicBezTo>
                  <a:pt x="91" y="325"/>
                  <a:pt x="99" y="332"/>
                  <a:pt x="109" y="332"/>
                </a:cubicBezTo>
                <a:cubicBezTo>
                  <a:pt x="145" y="332"/>
                  <a:pt x="145" y="332"/>
                  <a:pt x="145" y="332"/>
                </a:cubicBezTo>
                <a:cubicBezTo>
                  <a:pt x="154" y="332"/>
                  <a:pt x="162" y="325"/>
                  <a:pt x="162" y="317"/>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78" name="Glasses_EA16" title="Icon of eye glasses">
            <a:extLst>
              <a:ext uri="{FF2B5EF4-FFF2-40B4-BE49-F238E27FC236}">
                <a16:creationId xmlns:a16="http://schemas.microsoft.com/office/drawing/2014/main" id="{EA451ACD-617F-47D3-B5C6-4ECB8F4EF43E}"/>
              </a:ext>
            </a:extLst>
          </p:cNvPr>
          <p:cNvSpPr>
            <a:spLocks noChangeAspect="1" noEditPoints="1"/>
          </p:cNvSpPr>
          <p:nvPr/>
        </p:nvSpPr>
        <p:spPr bwMode="auto">
          <a:xfrm>
            <a:off x="7434254" y="4869275"/>
            <a:ext cx="457200" cy="243822"/>
          </a:xfrm>
          <a:custGeom>
            <a:avLst/>
            <a:gdLst>
              <a:gd name="T0" fmla="*/ 2254 w 3756"/>
              <a:gd name="T1" fmla="*/ 125 h 2002"/>
              <a:gd name="T2" fmla="*/ 2379 w 3756"/>
              <a:gd name="T3" fmla="*/ 0 h 2002"/>
              <a:gd name="T4" fmla="*/ 2380 w 3756"/>
              <a:gd name="T5" fmla="*/ 0 h 2002"/>
              <a:gd name="T6" fmla="*/ 3756 w 3756"/>
              <a:gd name="T7" fmla="*/ 688 h 2002"/>
              <a:gd name="T8" fmla="*/ 3756 w 3756"/>
              <a:gd name="T9" fmla="*/ 785 h 2002"/>
              <a:gd name="T10" fmla="*/ 3631 w 3756"/>
              <a:gd name="T11" fmla="*/ 1001 h 2002"/>
              <a:gd name="T12" fmla="*/ 3631 w 3756"/>
              <a:gd name="T13" fmla="*/ 1251 h 2002"/>
              <a:gd name="T14" fmla="*/ 2880 w 3756"/>
              <a:gd name="T15" fmla="*/ 2002 h 2002"/>
              <a:gd name="T16" fmla="*/ 2129 w 3756"/>
              <a:gd name="T17" fmla="*/ 1251 h 2002"/>
              <a:gd name="T18" fmla="*/ 1880 w 3756"/>
              <a:gd name="T19" fmla="*/ 1002 h 2002"/>
              <a:gd name="T20" fmla="*/ 1882 w 3756"/>
              <a:gd name="T21" fmla="*/ 1002 h 2002"/>
              <a:gd name="T22" fmla="*/ 2131 w 3756"/>
              <a:gd name="T23" fmla="*/ 876 h 2002"/>
              <a:gd name="T24" fmla="*/ 2382 w 3756"/>
              <a:gd name="T25" fmla="*/ 750 h 2002"/>
              <a:gd name="T26" fmla="*/ 2482 w 3756"/>
              <a:gd name="T27" fmla="*/ 750 h 2002"/>
              <a:gd name="T28" fmla="*/ 3702 w 3756"/>
              <a:gd name="T29" fmla="*/ 748 h 2002"/>
              <a:gd name="T30" fmla="*/ 2505 w 3756"/>
              <a:gd name="T31" fmla="*/ 748 h 2002"/>
              <a:gd name="T32" fmla="*/ 2131 w 3756"/>
              <a:gd name="T33" fmla="*/ 1122 h 2002"/>
              <a:gd name="T34" fmla="*/ 2131 w 3756"/>
              <a:gd name="T35" fmla="*/ 1247 h 2002"/>
              <a:gd name="T36" fmla="*/ 1876 w 3756"/>
              <a:gd name="T37" fmla="*/ 1002 h 2002"/>
              <a:gd name="T38" fmla="*/ 1627 w 3756"/>
              <a:gd name="T39" fmla="*/ 1251 h 2002"/>
              <a:gd name="T40" fmla="*/ 876 w 3756"/>
              <a:gd name="T41" fmla="*/ 2002 h 2002"/>
              <a:gd name="T42" fmla="*/ 125 w 3756"/>
              <a:gd name="T43" fmla="*/ 1251 h 2002"/>
              <a:gd name="T44" fmla="*/ 125 w 3756"/>
              <a:gd name="T45" fmla="*/ 1001 h 2002"/>
              <a:gd name="T46" fmla="*/ 0 w 3756"/>
              <a:gd name="T47" fmla="*/ 785 h 2002"/>
              <a:gd name="T48" fmla="*/ 0 w 3756"/>
              <a:gd name="T49" fmla="*/ 688 h 2002"/>
              <a:gd name="T50" fmla="*/ 1376 w 3756"/>
              <a:gd name="T51" fmla="*/ 0 h 2002"/>
              <a:gd name="T52" fmla="*/ 1377 w 3756"/>
              <a:gd name="T53" fmla="*/ 0 h 2002"/>
              <a:gd name="T54" fmla="*/ 1502 w 3756"/>
              <a:gd name="T55" fmla="*/ 125 h 2002"/>
              <a:gd name="T56" fmla="*/ 1274 w 3756"/>
              <a:gd name="T57" fmla="*/ 750 h 2002"/>
              <a:gd name="T58" fmla="*/ 1374 w 3756"/>
              <a:gd name="T59" fmla="*/ 750 h 2002"/>
              <a:gd name="T60" fmla="*/ 1625 w 3756"/>
              <a:gd name="T61" fmla="*/ 876 h 2002"/>
              <a:gd name="T62" fmla="*/ 1874 w 3756"/>
              <a:gd name="T63" fmla="*/ 1002 h 2002"/>
              <a:gd name="T64" fmla="*/ 1625 w 3756"/>
              <a:gd name="T65" fmla="*/ 1247 h 2002"/>
              <a:gd name="T66" fmla="*/ 1625 w 3756"/>
              <a:gd name="T67" fmla="*/ 1122 h 2002"/>
              <a:gd name="T68" fmla="*/ 1251 w 3756"/>
              <a:gd name="T69" fmla="*/ 748 h 2002"/>
              <a:gd name="T70" fmla="*/ 54 w 3756"/>
              <a:gd name="T71" fmla="*/ 748 h 20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756" h="2002">
                <a:moveTo>
                  <a:pt x="2254" y="125"/>
                </a:moveTo>
                <a:cubicBezTo>
                  <a:pt x="2379" y="0"/>
                  <a:pt x="2379" y="0"/>
                  <a:pt x="2379" y="0"/>
                </a:cubicBezTo>
                <a:cubicBezTo>
                  <a:pt x="2380" y="0"/>
                  <a:pt x="2380" y="0"/>
                  <a:pt x="2380" y="0"/>
                </a:cubicBezTo>
                <a:cubicBezTo>
                  <a:pt x="3756" y="688"/>
                  <a:pt x="3756" y="688"/>
                  <a:pt x="3756" y="688"/>
                </a:cubicBezTo>
                <a:cubicBezTo>
                  <a:pt x="3756" y="785"/>
                  <a:pt x="3756" y="785"/>
                  <a:pt x="3756" y="785"/>
                </a:cubicBezTo>
                <a:cubicBezTo>
                  <a:pt x="3681" y="828"/>
                  <a:pt x="3631" y="909"/>
                  <a:pt x="3631" y="1001"/>
                </a:cubicBezTo>
                <a:cubicBezTo>
                  <a:pt x="3631" y="1251"/>
                  <a:pt x="3631" y="1251"/>
                  <a:pt x="3631" y="1251"/>
                </a:cubicBezTo>
                <a:cubicBezTo>
                  <a:pt x="3631" y="1665"/>
                  <a:pt x="3294" y="2002"/>
                  <a:pt x="2880" y="2002"/>
                </a:cubicBezTo>
                <a:cubicBezTo>
                  <a:pt x="2466" y="2002"/>
                  <a:pt x="2129" y="1665"/>
                  <a:pt x="2129" y="1251"/>
                </a:cubicBezTo>
                <a:cubicBezTo>
                  <a:pt x="2129" y="1114"/>
                  <a:pt x="2017" y="1002"/>
                  <a:pt x="1880" y="1002"/>
                </a:cubicBezTo>
                <a:moveTo>
                  <a:pt x="1882" y="1002"/>
                </a:moveTo>
                <a:cubicBezTo>
                  <a:pt x="1976" y="1002"/>
                  <a:pt x="2065" y="957"/>
                  <a:pt x="2131" y="876"/>
                </a:cubicBezTo>
                <a:cubicBezTo>
                  <a:pt x="2198" y="795"/>
                  <a:pt x="2287" y="750"/>
                  <a:pt x="2382" y="750"/>
                </a:cubicBezTo>
                <a:cubicBezTo>
                  <a:pt x="2482" y="750"/>
                  <a:pt x="2482" y="750"/>
                  <a:pt x="2482" y="750"/>
                </a:cubicBezTo>
                <a:moveTo>
                  <a:pt x="3702" y="748"/>
                </a:moveTo>
                <a:cubicBezTo>
                  <a:pt x="2505" y="748"/>
                  <a:pt x="2505" y="748"/>
                  <a:pt x="2505" y="748"/>
                </a:cubicBezTo>
                <a:cubicBezTo>
                  <a:pt x="2299" y="748"/>
                  <a:pt x="2131" y="916"/>
                  <a:pt x="2131" y="1122"/>
                </a:cubicBezTo>
                <a:cubicBezTo>
                  <a:pt x="2131" y="1247"/>
                  <a:pt x="2131" y="1247"/>
                  <a:pt x="2131" y="1247"/>
                </a:cubicBezTo>
                <a:moveTo>
                  <a:pt x="1876" y="1002"/>
                </a:moveTo>
                <a:cubicBezTo>
                  <a:pt x="1739" y="1002"/>
                  <a:pt x="1627" y="1114"/>
                  <a:pt x="1627" y="1251"/>
                </a:cubicBezTo>
                <a:cubicBezTo>
                  <a:pt x="1627" y="1665"/>
                  <a:pt x="1290" y="2002"/>
                  <a:pt x="876" y="2002"/>
                </a:cubicBezTo>
                <a:cubicBezTo>
                  <a:pt x="462" y="2002"/>
                  <a:pt x="125" y="1665"/>
                  <a:pt x="125" y="1251"/>
                </a:cubicBezTo>
                <a:cubicBezTo>
                  <a:pt x="125" y="1001"/>
                  <a:pt x="125" y="1001"/>
                  <a:pt x="125" y="1001"/>
                </a:cubicBezTo>
                <a:cubicBezTo>
                  <a:pt x="125" y="909"/>
                  <a:pt x="75" y="828"/>
                  <a:pt x="0" y="785"/>
                </a:cubicBezTo>
                <a:cubicBezTo>
                  <a:pt x="0" y="688"/>
                  <a:pt x="0" y="688"/>
                  <a:pt x="0" y="688"/>
                </a:cubicBezTo>
                <a:cubicBezTo>
                  <a:pt x="1376" y="0"/>
                  <a:pt x="1376" y="0"/>
                  <a:pt x="1376" y="0"/>
                </a:cubicBezTo>
                <a:cubicBezTo>
                  <a:pt x="1376" y="0"/>
                  <a:pt x="1376" y="0"/>
                  <a:pt x="1377" y="0"/>
                </a:cubicBezTo>
                <a:cubicBezTo>
                  <a:pt x="1502" y="125"/>
                  <a:pt x="1502" y="125"/>
                  <a:pt x="1502" y="125"/>
                </a:cubicBezTo>
                <a:moveTo>
                  <a:pt x="1274" y="750"/>
                </a:moveTo>
                <a:cubicBezTo>
                  <a:pt x="1374" y="750"/>
                  <a:pt x="1374" y="750"/>
                  <a:pt x="1374" y="750"/>
                </a:cubicBezTo>
                <a:cubicBezTo>
                  <a:pt x="1469" y="750"/>
                  <a:pt x="1558" y="795"/>
                  <a:pt x="1625" y="876"/>
                </a:cubicBezTo>
                <a:cubicBezTo>
                  <a:pt x="1691" y="957"/>
                  <a:pt x="1780" y="1002"/>
                  <a:pt x="1874" y="1002"/>
                </a:cubicBezTo>
                <a:moveTo>
                  <a:pt x="1625" y="1247"/>
                </a:moveTo>
                <a:cubicBezTo>
                  <a:pt x="1625" y="1122"/>
                  <a:pt x="1625" y="1122"/>
                  <a:pt x="1625" y="1122"/>
                </a:cubicBezTo>
                <a:cubicBezTo>
                  <a:pt x="1625" y="916"/>
                  <a:pt x="1457" y="748"/>
                  <a:pt x="1251" y="748"/>
                </a:cubicBezTo>
                <a:cubicBezTo>
                  <a:pt x="54" y="748"/>
                  <a:pt x="54" y="748"/>
                  <a:pt x="54" y="748"/>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0" name="bicycle" title="Icon of a bicycle">
            <a:extLst>
              <a:ext uri="{FF2B5EF4-FFF2-40B4-BE49-F238E27FC236}">
                <a16:creationId xmlns:a16="http://schemas.microsoft.com/office/drawing/2014/main" id="{48176073-97EE-4DA6-838B-D886236C5AEC}"/>
              </a:ext>
            </a:extLst>
          </p:cNvPr>
          <p:cNvSpPr>
            <a:spLocks noChangeAspect="1" noEditPoints="1"/>
          </p:cNvSpPr>
          <p:nvPr/>
        </p:nvSpPr>
        <p:spPr bwMode="auto">
          <a:xfrm>
            <a:off x="8394374" y="4856812"/>
            <a:ext cx="457200" cy="268748"/>
          </a:xfrm>
          <a:custGeom>
            <a:avLst/>
            <a:gdLst>
              <a:gd name="T0" fmla="*/ 114 w 315"/>
              <a:gd name="T1" fmla="*/ 127 h 184"/>
              <a:gd name="T2" fmla="*/ 57 w 315"/>
              <a:gd name="T3" fmla="*/ 184 h 184"/>
              <a:gd name="T4" fmla="*/ 0 w 315"/>
              <a:gd name="T5" fmla="*/ 127 h 184"/>
              <a:gd name="T6" fmla="*/ 57 w 315"/>
              <a:gd name="T7" fmla="*/ 70 h 184"/>
              <a:gd name="T8" fmla="*/ 114 w 315"/>
              <a:gd name="T9" fmla="*/ 127 h 184"/>
              <a:gd name="T10" fmla="*/ 257 w 315"/>
              <a:gd name="T11" fmla="*/ 70 h 184"/>
              <a:gd name="T12" fmla="*/ 200 w 315"/>
              <a:gd name="T13" fmla="*/ 127 h 184"/>
              <a:gd name="T14" fmla="*/ 257 w 315"/>
              <a:gd name="T15" fmla="*/ 184 h 184"/>
              <a:gd name="T16" fmla="*/ 315 w 315"/>
              <a:gd name="T17" fmla="*/ 127 h 184"/>
              <a:gd name="T18" fmla="*/ 257 w 315"/>
              <a:gd name="T19" fmla="*/ 70 h 184"/>
              <a:gd name="T20" fmla="*/ 86 w 315"/>
              <a:gd name="T21" fmla="*/ 42 h 184"/>
              <a:gd name="T22" fmla="*/ 152 w 315"/>
              <a:gd name="T23" fmla="*/ 118 h 184"/>
              <a:gd name="T24" fmla="*/ 162 w 315"/>
              <a:gd name="T25" fmla="*/ 126 h 184"/>
              <a:gd name="T26" fmla="*/ 172 w 315"/>
              <a:gd name="T27" fmla="*/ 127 h 184"/>
              <a:gd name="T28" fmla="*/ 257 w 315"/>
              <a:gd name="T29" fmla="*/ 127 h 184"/>
              <a:gd name="T30" fmla="*/ 211 w 315"/>
              <a:gd name="T31" fmla="*/ 31 h 184"/>
              <a:gd name="T32" fmla="*/ 134 w 315"/>
              <a:gd name="T33" fmla="*/ 0 h 184"/>
              <a:gd name="T34" fmla="*/ 110 w 315"/>
              <a:gd name="T35" fmla="*/ 0 h 184"/>
              <a:gd name="T36" fmla="*/ 100 w 315"/>
              <a:gd name="T37" fmla="*/ 4 h 184"/>
              <a:gd name="T38" fmla="*/ 94 w 315"/>
              <a:gd name="T39" fmla="*/ 14 h 184"/>
              <a:gd name="T40" fmla="*/ 57 w 315"/>
              <a:gd name="T41" fmla="*/ 127 h 184"/>
              <a:gd name="T42" fmla="*/ 175 w 315"/>
              <a:gd name="T43" fmla="*/ 127 h 184"/>
              <a:gd name="T44" fmla="*/ 219 w 315"/>
              <a:gd name="T45" fmla="*/ 10 h 184"/>
              <a:gd name="T46" fmla="*/ 211 w 315"/>
              <a:gd name="T47" fmla="*/ 31 h 184"/>
              <a:gd name="T48" fmla="*/ 89 w 315"/>
              <a:gd name="T49" fmla="*/ 31 h 184"/>
              <a:gd name="T50" fmla="*/ 234 w 315"/>
              <a:gd name="T51" fmla="*/ 10 h 184"/>
              <a:gd name="T52" fmla="*/ 189 w 315"/>
              <a:gd name="T53" fmla="*/ 1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5" h="184">
                <a:moveTo>
                  <a:pt x="114" y="127"/>
                </a:moveTo>
                <a:cubicBezTo>
                  <a:pt x="114" y="159"/>
                  <a:pt x="89" y="184"/>
                  <a:pt x="57" y="184"/>
                </a:cubicBezTo>
                <a:cubicBezTo>
                  <a:pt x="25" y="184"/>
                  <a:pt x="0" y="159"/>
                  <a:pt x="0" y="127"/>
                </a:cubicBezTo>
                <a:cubicBezTo>
                  <a:pt x="0" y="95"/>
                  <a:pt x="25" y="70"/>
                  <a:pt x="57" y="70"/>
                </a:cubicBezTo>
                <a:cubicBezTo>
                  <a:pt x="89" y="70"/>
                  <a:pt x="114" y="95"/>
                  <a:pt x="114" y="127"/>
                </a:cubicBezTo>
                <a:close/>
                <a:moveTo>
                  <a:pt x="257" y="70"/>
                </a:moveTo>
                <a:cubicBezTo>
                  <a:pt x="226" y="70"/>
                  <a:pt x="200" y="95"/>
                  <a:pt x="200" y="127"/>
                </a:cubicBezTo>
                <a:cubicBezTo>
                  <a:pt x="200" y="159"/>
                  <a:pt x="226" y="184"/>
                  <a:pt x="257" y="184"/>
                </a:cubicBezTo>
                <a:cubicBezTo>
                  <a:pt x="289" y="184"/>
                  <a:pt x="315" y="159"/>
                  <a:pt x="315" y="127"/>
                </a:cubicBezTo>
                <a:cubicBezTo>
                  <a:pt x="315" y="95"/>
                  <a:pt x="289" y="70"/>
                  <a:pt x="257" y="70"/>
                </a:cubicBezTo>
                <a:close/>
                <a:moveTo>
                  <a:pt x="86" y="42"/>
                </a:moveTo>
                <a:cubicBezTo>
                  <a:pt x="152" y="118"/>
                  <a:pt x="152" y="118"/>
                  <a:pt x="152" y="118"/>
                </a:cubicBezTo>
                <a:cubicBezTo>
                  <a:pt x="152" y="118"/>
                  <a:pt x="158" y="125"/>
                  <a:pt x="162" y="126"/>
                </a:cubicBezTo>
                <a:cubicBezTo>
                  <a:pt x="166" y="127"/>
                  <a:pt x="172" y="127"/>
                  <a:pt x="172" y="127"/>
                </a:cubicBezTo>
                <a:cubicBezTo>
                  <a:pt x="257" y="127"/>
                  <a:pt x="257" y="127"/>
                  <a:pt x="257" y="127"/>
                </a:cubicBezTo>
                <a:cubicBezTo>
                  <a:pt x="211" y="31"/>
                  <a:pt x="211" y="31"/>
                  <a:pt x="211" y="31"/>
                </a:cubicBezTo>
                <a:moveTo>
                  <a:pt x="134" y="0"/>
                </a:moveTo>
                <a:cubicBezTo>
                  <a:pt x="110" y="0"/>
                  <a:pt x="110" y="0"/>
                  <a:pt x="110" y="0"/>
                </a:cubicBezTo>
                <a:cubicBezTo>
                  <a:pt x="110" y="0"/>
                  <a:pt x="104" y="1"/>
                  <a:pt x="100" y="4"/>
                </a:cubicBezTo>
                <a:cubicBezTo>
                  <a:pt x="97" y="7"/>
                  <a:pt x="94" y="14"/>
                  <a:pt x="94" y="14"/>
                </a:cubicBezTo>
                <a:cubicBezTo>
                  <a:pt x="57" y="127"/>
                  <a:pt x="57" y="127"/>
                  <a:pt x="57" y="127"/>
                </a:cubicBezTo>
                <a:moveTo>
                  <a:pt x="175" y="127"/>
                </a:moveTo>
                <a:cubicBezTo>
                  <a:pt x="219" y="10"/>
                  <a:pt x="219" y="10"/>
                  <a:pt x="219" y="10"/>
                </a:cubicBezTo>
                <a:moveTo>
                  <a:pt x="211" y="31"/>
                </a:moveTo>
                <a:cubicBezTo>
                  <a:pt x="89" y="31"/>
                  <a:pt x="89" y="31"/>
                  <a:pt x="89" y="31"/>
                </a:cubicBezTo>
                <a:moveTo>
                  <a:pt x="234" y="10"/>
                </a:moveTo>
                <a:cubicBezTo>
                  <a:pt x="189" y="10"/>
                  <a:pt x="189" y="10"/>
                  <a:pt x="189" y="1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6" name="umbrella" title="Icon of an umbrella">
            <a:extLst>
              <a:ext uri="{FF2B5EF4-FFF2-40B4-BE49-F238E27FC236}">
                <a16:creationId xmlns:a16="http://schemas.microsoft.com/office/drawing/2014/main" id="{6658B7D9-37CC-4995-BC2A-99A9429A9B65}"/>
              </a:ext>
            </a:extLst>
          </p:cNvPr>
          <p:cNvSpPr>
            <a:spLocks noChangeAspect="1" noEditPoints="1"/>
          </p:cNvSpPr>
          <p:nvPr/>
        </p:nvSpPr>
        <p:spPr bwMode="auto">
          <a:xfrm>
            <a:off x="9388885" y="4808306"/>
            <a:ext cx="388418" cy="365760"/>
          </a:xfrm>
          <a:custGeom>
            <a:avLst/>
            <a:gdLst>
              <a:gd name="T0" fmla="*/ 0 w 333"/>
              <a:gd name="T1" fmla="*/ 167 h 312"/>
              <a:gd name="T2" fmla="*/ 166 w 333"/>
              <a:gd name="T3" fmla="*/ 0 h 312"/>
              <a:gd name="T4" fmla="*/ 333 w 333"/>
              <a:gd name="T5" fmla="*/ 167 h 312"/>
              <a:gd name="T6" fmla="*/ 111 w 333"/>
              <a:gd name="T7" fmla="*/ 173 h 312"/>
              <a:gd name="T8" fmla="*/ 55 w 333"/>
              <a:gd name="T9" fmla="*/ 117 h 312"/>
              <a:gd name="T10" fmla="*/ 0 w 333"/>
              <a:gd name="T11" fmla="*/ 173 h 312"/>
              <a:gd name="T12" fmla="*/ 222 w 333"/>
              <a:gd name="T13" fmla="*/ 173 h 312"/>
              <a:gd name="T14" fmla="*/ 166 w 333"/>
              <a:gd name="T15" fmla="*/ 117 h 312"/>
              <a:gd name="T16" fmla="*/ 111 w 333"/>
              <a:gd name="T17" fmla="*/ 173 h 312"/>
              <a:gd name="T18" fmla="*/ 93 w 333"/>
              <a:gd name="T19" fmla="*/ 253 h 312"/>
              <a:gd name="T20" fmla="*/ 93 w 333"/>
              <a:gd name="T21" fmla="*/ 275 h 312"/>
              <a:gd name="T22" fmla="*/ 131 w 333"/>
              <a:gd name="T23" fmla="*/ 312 h 312"/>
              <a:gd name="T24" fmla="*/ 168 w 333"/>
              <a:gd name="T25" fmla="*/ 275 h 312"/>
              <a:gd name="T26" fmla="*/ 168 w 333"/>
              <a:gd name="T27" fmla="*/ 117 h 312"/>
              <a:gd name="T28" fmla="*/ 333 w 333"/>
              <a:gd name="T29" fmla="*/ 173 h 312"/>
              <a:gd name="T30" fmla="*/ 277 w 333"/>
              <a:gd name="T31" fmla="*/ 117 h 312"/>
              <a:gd name="T32" fmla="*/ 222 w 333"/>
              <a:gd name="T33" fmla="*/ 173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3" h="312">
                <a:moveTo>
                  <a:pt x="0" y="167"/>
                </a:moveTo>
                <a:cubicBezTo>
                  <a:pt x="0" y="75"/>
                  <a:pt x="74" y="0"/>
                  <a:pt x="166" y="0"/>
                </a:cubicBezTo>
                <a:cubicBezTo>
                  <a:pt x="258" y="0"/>
                  <a:pt x="333" y="75"/>
                  <a:pt x="333" y="167"/>
                </a:cubicBezTo>
                <a:moveTo>
                  <a:pt x="111" y="173"/>
                </a:moveTo>
                <a:cubicBezTo>
                  <a:pt x="111" y="142"/>
                  <a:pt x="86" y="117"/>
                  <a:pt x="55" y="117"/>
                </a:cubicBezTo>
                <a:cubicBezTo>
                  <a:pt x="24" y="117"/>
                  <a:pt x="0" y="142"/>
                  <a:pt x="0" y="173"/>
                </a:cubicBezTo>
                <a:moveTo>
                  <a:pt x="222" y="173"/>
                </a:moveTo>
                <a:cubicBezTo>
                  <a:pt x="222" y="142"/>
                  <a:pt x="197" y="117"/>
                  <a:pt x="166" y="117"/>
                </a:cubicBezTo>
                <a:cubicBezTo>
                  <a:pt x="136" y="117"/>
                  <a:pt x="111" y="142"/>
                  <a:pt x="111" y="173"/>
                </a:cubicBezTo>
                <a:moveTo>
                  <a:pt x="93" y="253"/>
                </a:moveTo>
                <a:cubicBezTo>
                  <a:pt x="93" y="275"/>
                  <a:pt x="93" y="275"/>
                  <a:pt x="93" y="275"/>
                </a:cubicBezTo>
                <a:cubicBezTo>
                  <a:pt x="93" y="296"/>
                  <a:pt x="110" y="312"/>
                  <a:pt x="131" y="312"/>
                </a:cubicBezTo>
                <a:cubicBezTo>
                  <a:pt x="151" y="312"/>
                  <a:pt x="168" y="296"/>
                  <a:pt x="168" y="275"/>
                </a:cubicBezTo>
                <a:cubicBezTo>
                  <a:pt x="168" y="117"/>
                  <a:pt x="168" y="117"/>
                  <a:pt x="168" y="117"/>
                </a:cubicBezTo>
                <a:moveTo>
                  <a:pt x="333" y="173"/>
                </a:moveTo>
                <a:cubicBezTo>
                  <a:pt x="333" y="142"/>
                  <a:pt x="308" y="117"/>
                  <a:pt x="277" y="117"/>
                </a:cubicBezTo>
                <a:cubicBezTo>
                  <a:pt x="247" y="117"/>
                  <a:pt x="222" y="142"/>
                  <a:pt x="222" y="173"/>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62" name="baloon" title="Icon of a balloon">
            <a:extLst>
              <a:ext uri="{FF2B5EF4-FFF2-40B4-BE49-F238E27FC236}">
                <a16:creationId xmlns:a16="http://schemas.microsoft.com/office/drawing/2014/main" id="{B6579EAB-FD8C-4246-A03D-D0F54F7CF313}"/>
              </a:ext>
            </a:extLst>
          </p:cNvPr>
          <p:cNvSpPr>
            <a:spLocks noChangeAspect="1" noEditPoints="1"/>
          </p:cNvSpPr>
          <p:nvPr/>
        </p:nvSpPr>
        <p:spPr bwMode="auto">
          <a:xfrm>
            <a:off x="10410580" y="4808306"/>
            <a:ext cx="265269" cy="365760"/>
          </a:xfrm>
          <a:custGeom>
            <a:avLst/>
            <a:gdLst>
              <a:gd name="T0" fmla="*/ 189 w 261"/>
              <a:gd name="T1" fmla="*/ 95 h 362"/>
              <a:gd name="T2" fmla="*/ 94 w 261"/>
              <a:gd name="T3" fmla="*/ 238 h 362"/>
              <a:gd name="T4" fmla="*/ 0 w 261"/>
              <a:gd name="T5" fmla="*/ 95 h 362"/>
              <a:gd name="T6" fmla="*/ 94 w 261"/>
              <a:gd name="T7" fmla="*/ 0 h 362"/>
              <a:gd name="T8" fmla="*/ 189 w 261"/>
              <a:gd name="T9" fmla="*/ 95 h 362"/>
              <a:gd name="T10" fmla="*/ 141 w 261"/>
              <a:gd name="T11" fmla="*/ 95 h 362"/>
              <a:gd name="T12" fmla="*/ 92 w 261"/>
              <a:gd name="T13" fmla="*/ 46 h 362"/>
              <a:gd name="T14" fmla="*/ 94 w 261"/>
              <a:gd name="T15" fmla="*/ 238 h 362"/>
              <a:gd name="T16" fmla="*/ 118 w 261"/>
              <a:gd name="T17" fmla="*/ 302 h 362"/>
              <a:gd name="T18" fmla="*/ 236 w 261"/>
              <a:gd name="T19" fmla="*/ 313 h 362"/>
              <a:gd name="T20" fmla="*/ 260 w 261"/>
              <a:gd name="T21" fmla="*/ 362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1" h="362">
                <a:moveTo>
                  <a:pt x="189" y="95"/>
                </a:moveTo>
                <a:cubicBezTo>
                  <a:pt x="189" y="198"/>
                  <a:pt x="94" y="238"/>
                  <a:pt x="94" y="238"/>
                </a:cubicBezTo>
                <a:cubicBezTo>
                  <a:pt x="94" y="238"/>
                  <a:pt x="0" y="197"/>
                  <a:pt x="0" y="95"/>
                </a:cubicBezTo>
                <a:cubicBezTo>
                  <a:pt x="0" y="43"/>
                  <a:pt x="42" y="0"/>
                  <a:pt x="94" y="0"/>
                </a:cubicBezTo>
                <a:cubicBezTo>
                  <a:pt x="146" y="0"/>
                  <a:pt x="189" y="43"/>
                  <a:pt x="189" y="95"/>
                </a:cubicBezTo>
                <a:close/>
                <a:moveTo>
                  <a:pt x="141" y="95"/>
                </a:moveTo>
                <a:cubicBezTo>
                  <a:pt x="137" y="67"/>
                  <a:pt x="117" y="46"/>
                  <a:pt x="92" y="46"/>
                </a:cubicBezTo>
                <a:moveTo>
                  <a:pt x="94" y="238"/>
                </a:moveTo>
                <a:cubicBezTo>
                  <a:pt x="94" y="238"/>
                  <a:pt x="88" y="288"/>
                  <a:pt x="118" y="302"/>
                </a:cubicBezTo>
                <a:cubicBezTo>
                  <a:pt x="158" y="321"/>
                  <a:pt x="205" y="300"/>
                  <a:pt x="236" y="313"/>
                </a:cubicBezTo>
                <a:cubicBezTo>
                  <a:pt x="261" y="324"/>
                  <a:pt x="260" y="362"/>
                  <a:pt x="260" y="36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1" name="chair" title="Icon of a rocking chair">
            <a:extLst>
              <a:ext uri="{FF2B5EF4-FFF2-40B4-BE49-F238E27FC236}">
                <a16:creationId xmlns:a16="http://schemas.microsoft.com/office/drawing/2014/main" id="{C970C5D0-392E-4B7D-B0CD-87C15479DA35}"/>
              </a:ext>
            </a:extLst>
          </p:cNvPr>
          <p:cNvSpPr>
            <a:spLocks noChangeAspect="1" noEditPoints="1"/>
          </p:cNvSpPr>
          <p:nvPr/>
        </p:nvSpPr>
        <p:spPr bwMode="auto">
          <a:xfrm>
            <a:off x="11338152" y="4808306"/>
            <a:ext cx="330364" cy="365760"/>
          </a:xfrm>
          <a:custGeom>
            <a:avLst/>
            <a:gdLst>
              <a:gd name="T0" fmla="*/ 309 w 309"/>
              <a:gd name="T1" fmla="*/ 291 h 342"/>
              <a:gd name="T2" fmla="*/ 154 w 309"/>
              <a:gd name="T3" fmla="*/ 342 h 342"/>
              <a:gd name="T4" fmla="*/ 0 w 309"/>
              <a:gd name="T5" fmla="*/ 292 h 342"/>
              <a:gd name="T6" fmla="*/ 270 w 309"/>
              <a:gd name="T7" fmla="*/ 318 h 342"/>
              <a:gd name="T8" fmla="*/ 154 w 309"/>
              <a:gd name="T9" fmla="*/ 252 h 342"/>
              <a:gd name="T10" fmla="*/ 38 w 309"/>
              <a:gd name="T11" fmla="*/ 318 h 342"/>
              <a:gd name="T12" fmla="*/ 309 w 309"/>
              <a:gd name="T13" fmla="*/ 0 h 342"/>
              <a:gd name="T14" fmla="*/ 237 w 309"/>
              <a:gd name="T15" fmla="*/ 182 h 342"/>
              <a:gd name="T16" fmla="*/ 270 w 309"/>
              <a:gd name="T17" fmla="*/ 318 h 342"/>
              <a:gd name="T18" fmla="*/ 38 w 309"/>
              <a:gd name="T19" fmla="*/ 131 h 342"/>
              <a:gd name="T20" fmla="*/ 154 w 309"/>
              <a:gd name="T21" fmla="*/ 166 h 342"/>
              <a:gd name="T22" fmla="*/ 238 w 309"/>
              <a:gd name="T23" fmla="*/ 150 h 342"/>
              <a:gd name="T24" fmla="*/ 38 w 309"/>
              <a:gd name="T25" fmla="*/ 318 h 342"/>
              <a:gd name="T26" fmla="*/ 78 w 309"/>
              <a:gd name="T27" fmla="*/ 226 h 342"/>
              <a:gd name="T28" fmla="*/ 66 w 309"/>
              <a:gd name="T29" fmla="*/ 149 h 342"/>
              <a:gd name="T30" fmla="*/ 78 w 309"/>
              <a:gd name="T31" fmla="*/ 232 h 342"/>
              <a:gd name="T32" fmla="*/ 241 w 309"/>
              <a:gd name="T33" fmla="*/ 232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9" h="342">
                <a:moveTo>
                  <a:pt x="309" y="291"/>
                </a:moveTo>
                <a:cubicBezTo>
                  <a:pt x="281" y="321"/>
                  <a:pt x="222" y="342"/>
                  <a:pt x="154" y="342"/>
                </a:cubicBezTo>
                <a:cubicBezTo>
                  <a:pt x="87" y="342"/>
                  <a:pt x="28" y="321"/>
                  <a:pt x="0" y="292"/>
                </a:cubicBezTo>
                <a:moveTo>
                  <a:pt x="270" y="318"/>
                </a:moveTo>
                <a:cubicBezTo>
                  <a:pt x="246" y="278"/>
                  <a:pt x="203" y="252"/>
                  <a:pt x="154" y="252"/>
                </a:cubicBezTo>
                <a:cubicBezTo>
                  <a:pt x="104" y="252"/>
                  <a:pt x="61" y="277"/>
                  <a:pt x="38" y="318"/>
                </a:cubicBezTo>
                <a:moveTo>
                  <a:pt x="309" y="0"/>
                </a:moveTo>
                <a:cubicBezTo>
                  <a:pt x="266" y="38"/>
                  <a:pt x="237" y="105"/>
                  <a:pt x="237" y="182"/>
                </a:cubicBezTo>
                <a:cubicBezTo>
                  <a:pt x="237" y="232"/>
                  <a:pt x="249" y="282"/>
                  <a:pt x="270" y="318"/>
                </a:cubicBezTo>
                <a:moveTo>
                  <a:pt x="38" y="131"/>
                </a:moveTo>
                <a:cubicBezTo>
                  <a:pt x="62" y="152"/>
                  <a:pt x="105" y="166"/>
                  <a:pt x="154" y="166"/>
                </a:cubicBezTo>
                <a:cubicBezTo>
                  <a:pt x="187" y="166"/>
                  <a:pt x="215" y="160"/>
                  <a:pt x="238" y="150"/>
                </a:cubicBezTo>
                <a:moveTo>
                  <a:pt x="38" y="318"/>
                </a:moveTo>
                <a:cubicBezTo>
                  <a:pt x="54" y="290"/>
                  <a:pt x="78" y="275"/>
                  <a:pt x="78" y="226"/>
                </a:cubicBezTo>
                <a:cubicBezTo>
                  <a:pt x="78" y="194"/>
                  <a:pt x="75" y="180"/>
                  <a:pt x="66" y="149"/>
                </a:cubicBezTo>
                <a:moveTo>
                  <a:pt x="78" y="232"/>
                </a:moveTo>
                <a:cubicBezTo>
                  <a:pt x="241" y="232"/>
                  <a:pt x="241" y="232"/>
                  <a:pt x="241" y="232"/>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900" dirty="0">
              <a:gradFill>
                <a:gsLst>
                  <a:gs pos="0">
                    <a:srgbClr val="505050"/>
                  </a:gs>
                  <a:gs pos="100000">
                    <a:srgbClr val="505050"/>
                  </a:gs>
                </a:gsLst>
              </a:gradFill>
            </a:endParaRPr>
          </a:p>
        </p:txBody>
      </p:sp>
      <p:sp>
        <p:nvSpPr>
          <p:cNvPr id="99" name="Remote" title="Icon of a remote control">
            <a:extLst>
              <a:ext uri="{FF2B5EF4-FFF2-40B4-BE49-F238E27FC236}">
                <a16:creationId xmlns:a16="http://schemas.microsoft.com/office/drawing/2014/main" id="{D0DFDCE0-8CF2-46D3-9516-11FEFB6AC855}"/>
              </a:ext>
            </a:extLst>
          </p:cNvPr>
          <p:cNvSpPr>
            <a:spLocks noChangeAspect="1" noEditPoints="1"/>
          </p:cNvSpPr>
          <p:nvPr/>
        </p:nvSpPr>
        <p:spPr bwMode="auto">
          <a:xfrm>
            <a:off x="842604" y="5676984"/>
            <a:ext cx="189297" cy="457200"/>
          </a:xfrm>
          <a:custGeom>
            <a:avLst/>
            <a:gdLst>
              <a:gd name="T0" fmla="*/ 107 w 131"/>
              <a:gd name="T1" fmla="*/ 231 h 322"/>
              <a:gd name="T2" fmla="*/ 87 w 131"/>
              <a:gd name="T3" fmla="*/ 322 h 322"/>
              <a:gd name="T4" fmla="*/ 23 w 131"/>
              <a:gd name="T5" fmla="*/ 301 h 322"/>
              <a:gd name="T6" fmla="*/ 0 w 131"/>
              <a:gd name="T7" fmla="*/ 135 h 322"/>
              <a:gd name="T8" fmla="*/ 22 w 131"/>
              <a:gd name="T9" fmla="*/ 0 h 322"/>
              <a:gd name="T10" fmla="*/ 131 w 131"/>
              <a:gd name="T11" fmla="*/ 22 h 322"/>
              <a:gd name="T12" fmla="*/ 66 w 131"/>
              <a:gd name="T13" fmla="*/ 42 h 322"/>
              <a:gd name="T14" fmla="*/ 64 w 131"/>
              <a:gd name="T15" fmla="*/ 44 h 322"/>
              <a:gd name="T16" fmla="*/ 66 w 131"/>
              <a:gd name="T17" fmla="*/ 42 h 322"/>
              <a:gd name="T18" fmla="*/ 86 w 131"/>
              <a:gd name="T19" fmla="*/ 64 h 322"/>
              <a:gd name="T20" fmla="*/ 88 w 131"/>
              <a:gd name="T21" fmla="*/ 66 h 322"/>
              <a:gd name="T22" fmla="*/ 45 w 131"/>
              <a:gd name="T23" fmla="*/ 64 h 322"/>
              <a:gd name="T24" fmla="*/ 43 w 131"/>
              <a:gd name="T25" fmla="*/ 66 h 322"/>
              <a:gd name="T26" fmla="*/ 45 w 131"/>
              <a:gd name="T27" fmla="*/ 64 h 322"/>
              <a:gd name="T28" fmla="*/ 86 w 131"/>
              <a:gd name="T29" fmla="*/ 106 h 322"/>
              <a:gd name="T30" fmla="*/ 88 w 131"/>
              <a:gd name="T31" fmla="*/ 108 h 322"/>
              <a:gd name="T32" fmla="*/ 45 w 131"/>
              <a:gd name="T33" fmla="*/ 106 h 322"/>
              <a:gd name="T34" fmla="*/ 43 w 131"/>
              <a:gd name="T35" fmla="*/ 108 h 322"/>
              <a:gd name="T36" fmla="*/ 45 w 131"/>
              <a:gd name="T37" fmla="*/ 106 h 322"/>
              <a:gd name="T38" fmla="*/ 86 w 131"/>
              <a:gd name="T39" fmla="*/ 149 h 322"/>
              <a:gd name="T40" fmla="*/ 88 w 131"/>
              <a:gd name="T41" fmla="*/ 151 h 322"/>
              <a:gd name="T42" fmla="*/ 45 w 131"/>
              <a:gd name="T43" fmla="*/ 149 h 322"/>
              <a:gd name="T44" fmla="*/ 43 w 131"/>
              <a:gd name="T45" fmla="*/ 151 h 322"/>
              <a:gd name="T46" fmla="*/ 45 w 131"/>
              <a:gd name="T47" fmla="*/ 149 h 322"/>
              <a:gd name="T48" fmla="*/ 64 w 131"/>
              <a:gd name="T49" fmla="*/ 85 h 322"/>
              <a:gd name="T50" fmla="*/ 66 w 131"/>
              <a:gd name="T51" fmla="*/ 87 h 322"/>
              <a:gd name="T52" fmla="*/ 66 w 131"/>
              <a:gd name="T53" fmla="*/ 192 h 322"/>
              <a:gd name="T54" fmla="*/ 64 w 131"/>
              <a:gd name="T55" fmla="*/ 194 h 322"/>
              <a:gd name="T56" fmla="*/ 66 w 131"/>
              <a:gd name="T57" fmla="*/ 192 h 322"/>
              <a:gd name="T58" fmla="*/ 64 w 131"/>
              <a:gd name="T59" fmla="*/ 235 h 322"/>
              <a:gd name="T60" fmla="*/ 66 w 131"/>
              <a:gd name="T61" fmla="*/ 237 h 322"/>
              <a:gd name="T62" fmla="*/ 66 w 131"/>
              <a:gd name="T63" fmla="*/ 277 h 322"/>
              <a:gd name="T64" fmla="*/ 64 w 131"/>
              <a:gd name="T65" fmla="*/ 280 h 322"/>
              <a:gd name="T66" fmla="*/ 66 w 131"/>
              <a:gd name="T67" fmla="*/ 277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1" h="322">
                <a:moveTo>
                  <a:pt x="130" y="135"/>
                </a:moveTo>
                <a:cubicBezTo>
                  <a:pt x="107" y="231"/>
                  <a:pt x="107" y="231"/>
                  <a:pt x="107" y="231"/>
                </a:cubicBezTo>
                <a:cubicBezTo>
                  <a:pt x="107" y="301"/>
                  <a:pt x="107" y="301"/>
                  <a:pt x="107" y="301"/>
                </a:cubicBezTo>
                <a:cubicBezTo>
                  <a:pt x="107" y="313"/>
                  <a:pt x="98" y="322"/>
                  <a:pt x="87" y="322"/>
                </a:cubicBezTo>
                <a:cubicBezTo>
                  <a:pt x="43" y="322"/>
                  <a:pt x="43" y="322"/>
                  <a:pt x="43" y="322"/>
                </a:cubicBezTo>
                <a:cubicBezTo>
                  <a:pt x="32" y="322"/>
                  <a:pt x="23" y="313"/>
                  <a:pt x="23" y="301"/>
                </a:cubicBezTo>
                <a:cubicBezTo>
                  <a:pt x="23" y="231"/>
                  <a:pt x="23" y="231"/>
                  <a:pt x="23" y="231"/>
                </a:cubicBezTo>
                <a:cubicBezTo>
                  <a:pt x="0" y="135"/>
                  <a:pt x="0" y="135"/>
                  <a:pt x="0" y="135"/>
                </a:cubicBezTo>
                <a:cubicBezTo>
                  <a:pt x="0" y="22"/>
                  <a:pt x="0" y="22"/>
                  <a:pt x="0" y="22"/>
                </a:cubicBezTo>
                <a:cubicBezTo>
                  <a:pt x="0" y="10"/>
                  <a:pt x="10" y="0"/>
                  <a:pt x="22" y="0"/>
                </a:cubicBezTo>
                <a:cubicBezTo>
                  <a:pt x="109" y="0"/>
                  <a:pt x="109" y="0"/>
                  <a:pt x="109" y="0"/>
                </a:cubicBezTo>
                <a:cubicBezTo>
                  <a:pt x="121" y="0"/>
                  <a:pt x="131" y="10"/>
                  <a:pt x="131" y="22"/>
                </a:cubicBezTo>
                <a:lnTo>
                  <a:pt x="130" y="135"/>
                </a:lnTo>
                <a:close/>
                <a:moveTo>
                  <a:pt x="66" y="42"/>
                </a:moveTo>
                <a:cubicBezTo>
                  <a:pt x="64" y="42"/>
                  <a:pt x="64" y="42"/>
                  <a:pt x="64" y="42"/>
                </a:cubicBezTo>
                <a:cubicBezTo>
                  <a:pt x="64" y="44"/>
                  <a:pt x="64" y="44"/>
                  <a:pt x="64" y="44"/>
                </a:cubicBezTo>
                <a:cubicBezTo>
                  <a:pt x="66" y="44"/>
                  <a:pt x="66" y="44"/>
                  <a:pt x="66" y="44"/>
                </a:cubicBezTo>
                <a:lnTo>
                  <a:pt x="66" y="42"/>
                </a:lnTo>
                <a:close/>
                <a:moveTo>
                  <a:pt x="88" y="64"/>
                </a:moveTo>
                <a:cubicBezTo>
                  <a:pt x="86" y="64"/>
                  <a:pt x="86" y="64"/>
                  <a:pt x="86" y="64"/>
                </a:cubicBezTo>
                <a:cubicBezTo>
                  <a:pt x="86" y="66"/>
                  <a:pt x="86" y="66"/>
                  <a:pt x="86" y="66"/>
                </a:cubicBezTo>
                <a:cubicBezTo>
                  <a:pt x="88" y="66"/>
                  <a:pt x="88" y="66"/>
                  <a:pt x="88" y="66"/>
                </a:cubicBezTo>
                <a:lnTo>
                  <a:pt x="88" y="64"/>
                </a:lnTo>
                <a:close/>
                <a:moveTo>
                  <a:pt x="45" y="64"/>
                </a:moveTo>
                <a:cubicBezTo>
                  <a:pt x="43" y="64"/>
                  <a:pt x="43" y="64"/>
                  <a:pt x="43" y="64"/>
                </a:cubicBezTo>
                <a:cubicBezTo>
                  <a:pt x="43" y="66"/>
                  <a:pt x="43" y="66"/>
                  <a:pt x="43" y="66"/>
                </a:cubicBezTo>
                <a:cubicBezTo>
                  <a:pt x="45" y="66"/>
                  <a:pt x="45" y="66"/>
                  <a:pt x="45" y="66"/>
                </a:cubicBezTo>
                <a:lnTo>
                  <a:pt x="45" y="64"/>
                </a:lnTo>
                <a:close/>
                <a:moveTo>
                  <a:pt x="88" y="106"/>
                </a:moveTo>
                <a:cubicBezTo>
                  <a:pt x="86" y="106"/>
                  <a:pt x="86" y="106"/>
                  <a:pt x="86" y="106"/>
                </a:cubicBezTo>
                <a:cubicBezTo>
                  <a:pt x="86" y="108"/>
                  <a:pt x="86" y="108"/>
                  <a:pt x="86" y="108"/>
                </a:cubicBezTo>
                <a:cubicBezTo>
                  <a:pt x="88" y="108"/>
                  <a:pt x="88" y="108"/>
                  <a:pt x="88" y="108"/>
                </a:cubicBezTo>
                <a:lnTo>
                  <a:pt x="88" y="106"/>
                </a:lnTo>
                <a:close/>
                <a:moveTo>
                  <a:pt x="45" y="106"/>
                </a:moveTo>
                <a:cubicBezTo>
                  <a:pt x="43" y="106"/>
                  <a:pt x="43" y="106"/>
                  <a:pt x="43" y="106"/>
                </a:cubicBezTo>
                <a:cubicBezTo>
                  <a:pt x="43" y="108"/>
                  <a:pt x="43" y="108"/>
                  <a:pt x="43" y="108"/>
                </a:cubicBezTo>
                <a:cubicBezTo>
                  <a:pt x="45" y="108"/>
                  <a:pt x="45" y="108"/>
                  <a:pt x="45" y="108"/>
                </a:cubicBezTo>
                <a:lnTo>
                  <a:pt x="45" y="106"/>
                </a:lnTo>
                <a:close/>
                <a:moveTo>
                  <a:pt x="88" y="149"/>
                </a:moveTo>
                <a:cubicBezTo>
                  <a:pt x="86" y="149"/>
                  <a:pt x="86" y="149"/>
                  <a:pt x="86" y="149"/>
                </a:cubicBezTo>
                <a:cubicBezTo>
                  <a:pt x="86" y="151"/>
                  <a:pt x="86" y="151"/>
                  <a:pt x="86" y="151"/>
                </a:cubicBezTo>
                <a:cubicBezTo>
                  <a:pt x="88" y="151"/>
                  <a:pt x="88" y="151"/>
                  <a:pt x="88" y="151"/>
                </a:cubicBezTo>
                <a:lnTo>
                  <a:pt x="88" y="149"/>
                </a:lnTo>
                <a:close/>
                <a:moveTo>
                  <a:pt x="45" y="149"/>
                </a:moveTo>
                <a:cubicBezTo>
                  <a:pt x="43" y="149"/>
                  <a:pt x="43" y="149"/>
                  <a:pt x="43" y="149"/>
                </a:cubicBezTo>
                <a:cubicBezTo>
                  <a:pt x="43" y="151"/>
                  <a:pt x="43" y="151"/>
                  <a:pt x="43" y="151"/>
                </a:cubicBezTo>
                <a:cubicBezTo>
                  <a:pt x="45" y="151"/>
                  <a:pt x="45" y="151"/>
                  <a:pt x="45" y="151"/>
                </a:cubicBezTo>
                <a:lnTo>
                  <a:pt x="45" y="149"/>
                </a:lnTo>
                <a:close/>
                <a:moveTo>
                  <a:pt x="66" y="85"/>
                </a:moveTo>
                <a:cubicBezTo>
                  <a:pt x="64" y="85"/>
                  <a:pt x="64" y="85"/>
                  <a:pt x="64" y="85"/>
                </a:cubicBezTo>
                <a:cubicBezTo>
                  <a:pt x="64" y="87"/>
                  <a:pt x="64" y="87"/>
                  <a:pt x="64" y="87"/>
                </a:cubicBezTo>
                <a:cubicBezTo>
                  <a:pt x="66" y="87"/>
                  <a:pt x="66" y="87"/>
                  <a:pt x="66" y="87"/>
                </a:cubicBezTo>
                <a:lnTo>
                  <a:pt x="66" y="85"/>
                </a:lnTo>
                <a:close/>
                <a:moveTo>
                  <a:pt x="66" y="192"/>
                </a:moveTo>
                <a:cubicBezTo>
                  <a:pt x="64" y="192"/>
                  <a:pt x="64" y="192"/>
                  <a:pt x="64" y="192"/>
                </a:cubicBezTo>
                <a:cubicBezTo>
                  <a:pt x="64" y="194"/>
                  <a:pt x="64" y="194"/>
                  <a:pt x="64" y="194"/>
                </a:cubicBezTo>
                <a:cubicBezTo>
                  <a:pt x="66" y="194"/>
                  <a:pt x="66" y="194"/>
                  <a:pt x="66" y="194"/>
                </a:cubicBezTo>
                <a:lnTo>
                  <a:pt x="66" y="192"/>
                </a:lnTo>
                <a:close/>
                <a:moveTo>
                  <a:pt x="66" y="235"/>
                </a:moveTo>
                <a:cubicBezTo>
                  <a:pt x="64" y="235"/>
                  <a:pt x="64" y="235"/>
                  <a:pt x="64" y="235"/>
                </a:cubicBezTo>
                <a:cubicBezTo>
                  <a:pt x="64" y="237"/>
                  <a:pt x="64" y="237"/>
                  <a:pt x="64" y="237"/>
                </a:cubicBezTo>
                <a:cubicBezTo>
                  <a:pt x="66" y="237"/>
                  <a:pt x="66" y="237"/>
                  <a:pt x="66" y="237"/>
                </a:cubicBezTo>
                <a:lnTo>
                  <a:pt x="66" y="235"/>
                </a:lnTo>
                <a:close/>
                <a:moveTo>
                  <a:pt x="66" y="277"/>
                </a:moveTo>
                <a:cubicBezTo>
                  <a:pt x="64" y="277"/>
                  <a:pt x="64" y="277"/>
                  <a:pt x="64" y="277"/>
                </a:cubicBezTo>
                <a:cubicBezTo>
                  <a:pt x="64" y="280"/>
                  <a:pt x="64" y="280"/>
                  <a:pt x="64" y="280"/>
                </a:cubicBezTo>
                <a:cubicBezTo>
                  <a:pt x="66" y="280"/>
                  <a:pt x="66" y="280"/>
                  <a:pt x="66" y="280"/>
                </a:cubicBezTo>
                <a:lnTo>
                  <a:pt x="66" y="27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0" name="Manufacturing_E99C" title="Icon of a robotic arm">
            <a:extLst>
              <a:ext uri="{FF2B5EF4-FFF2-40B4-BE49-F238E27FC236}">
                <a16:creationId xmlns:a16="http://schemas.microsoft.com/office/drawing/2014/main" id="{85F59146-DCCF-4EF4-B9BF-F77E9BAB286F}"/>
              </a:ext>
            </a:extLst>
          </p:cNvPr>
          <p:cNvSpPr>
            <a:spLocks noChangeAspect="1" noEditPoints="1"/>
          </p:cNvSpPr>
          <p:nvPr/>
        </p:nvSpPr>
        <p:spPr bwMode="auto">
          <a:xfrm>
            <a:off x="1710291" y="5722704"/>
            <a:ext cx="374162" cy="365760"/>
          </a:xfrm>
          <a:custGeom>
            <a:avLst/>
            <a:gdLst>
              <a:gd name="T0" fmla="*/ 3549 w 3875"/>
              <a:gd name="T1" fmla="*/ 2212 h 3788"/>
              <a:gd name="T2" fmla="*/ 3875 w 3875"/>
              <a:gd name="T3" fmla="*/ 2538 h 3788"/>
              <a:gd name="T4" fmla="*/ 3875 w 3875"/>
              <a:gd name="T5" fmla="*/ 2913 h 3788"/>
              <a:gd name="T6" fmla="*/ 3195 w 3875"/>
              <a:gd name="T7" fmla="*/ 2218 h 3788"/>
              <a:gd name="T8" fmla="*/ 2875 w 3875"/>
              <a:gd name="T9" fmla="*/ 2538 h 3788"/>
              <a:gd name="T10" fmla="*/ 2875 w 3875"/>
              <a:gd name="T11" fmla="*/ 2913 h 3788"/>
              <a:gd name="T12" fmla="*/ 1000 w 3875"/>
              <a:gd name="T13" fmla="*/ 1413 h 3788"/>
              <a:gd name="T14" fmla="*/ 375 w 3875"/>
              <a:gd name="T15" fmla="*/ 2038 h 3788"/>
              <a:gd name="T16" fmla="*/ 375 w 3875"/>
              <a:gd name="T17" fmla="*/ 3788 h 3788"/>
              <a:gd name="T18" fmla="*/ 1625 w 3875"/>
              <a:gd name="T19" fmla="*/ 3788 h 3788"/>
              <a:gd name="T20" fmla="*/ 1625 w 3875"/>
              <a:gd name="T21" fmla="*/ 2038 h 3788"/>
              <a:gd name="T22" fmla="*/ 1000 w 3875"/>
              <a:gd name="T23" fmla="*/ 1413 h 3788"/>
              <a:gd name="T24" fmla="*/ 0 w 3875"/>
              <a:gd name="T25" fmla="*/ 3788 h 3788"/>
              <a:gd name="T26" fmla="*/ 2000 w 3875"/>
              <a:gd name="T27" fmla="*/ 3788 h 3788"/>
              <a:gd name="T28" fmla="*/ 1000 w 3875"/>
              <a:gd name="T29" fmla="*/ 2038 h 3788"/>
              <a:gd name="T30" fmla="*/ 875 w 3875"/>
              <a:gd name="T31" fmla="*/ 2163 h 3788"/>
              <a:gd name="T32" fmla="*/ 1000 w 3875"/>
              <a:gd name="T33" fmla="*/ 2288 h 3788"/>
              <a:gd name="T34" fmla="*/ 1125 w 3875"/>
              <a:gd name="T35" fmla="*/ 2163 h 3788"/>
              <a:gd name="T36" fmla="*/ 1000 w 3875"/>
              <a:gd name="T37" fmla="*/ 2038 h 3788"/>
              <a:gd name="T38" fmla="*/ 3054 w 3875"/>
              <a:gd name="T39" fmla="*/ 1920 h 3788"/>
              <a:gd name="T40" fmla="*/ 3518 w 3875"/>
              <a:gd name="T41" fmla="*/ 1722 h 3788"/>
              <a:gd name="T42" fmla="*/ 1604 w 3875"/>
              <a:gd name="T43" fmla="*/ 1875 h 3788"/>
              <a:gd name="T44" fmla="*/ 2769 w 3875"/>
              <a:gd name="T45" fmla="*/ 674 h 3788"/>
              <a:gd name="T46" fmla="*/ 2761 w 3875"/>
              <a:gd name="T47" fmla="*/ 144 h 3788"/>
              <a:gd name="T48" fmla="*/ 2231 w 3875"/>
              <a:gd name="T49" fmla="*/ 152 h 3788"/>
              <a:gd name="T50" fmla="*/ 1007 w 3875"/>
              <a:gd name="T51" fmla="*/ 1413 h 3788"/>
              <a:gd name="T52" fmla="*/ 3141 w 3875"/>
              <a:gd name="T53" fmla="*/ 2139 h 3788"/>
              <a:gd name="T54" fmla="*/ 3508 w 3875"/>
              <a:gd name="T55" fmla="*/ 2246 h 3788"/>
              <a:gd name="T56" fmla="*/ 3592 w 3875"/>
              <a:gd name="T57" fmla="*/ 1924 h 3788"/>
              <a:gd name="T58" fmla="*/ 2846 w 3875"/>
              <a:gd name="T59" fmla="*/ 268 h 3788"/>
              <a:gd name="T60" fmla="*/ 3141 w 3875"/>
              <a:gd name="T61" fmla="*/ 2139 h 3788"/>
              <a:gd name="T62" fmla="*/ 2575 w 3875"/>
              <a:gd name="T63" fmla="*/ 874 h 37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75" h="3788">
                <a:moveTo>
                  <a:pt x="3549" y="2212"/>
                </a:moveTo>
                <a:cubicBezTo>
                  <a:pt x="3875" y="2538"/>
                  <a:pt x="3875" y="2538"/>
                  <a:pt x="3875" y="2538"/>
                </a:cubicBezTo>
                <a:cubicBezTo>
                  <a:pt x="3875" y="2913"/>
                  <a:pt x="3875" y="2913"/>
                  <a:pt x="3875" y="2913"/>
                </a:cubicBezTo>
                <a:moveTo>
                  <a:pt x="3195" y="2218"/>
                </a:moveTo>
                <a:cubicBezTo>
                  <a:pt x="2875" y="2538"/>
                  <a:pt x="2875" y="2538"/>
                  <a:pt x="2875" y="2538"/>
                </a:cubicBezTo>
                <a:cubicBezTo>
                  <a:pt x="2875" y="2913"/>
                  <a:pt x="2875" y="2913"/>
                  <a:pt x="2875" y="2913"/>
                </a:cubicBezTo>
                <a:moveTo>
                  <a:pt x="1000" y="1413"/>
                </a:moveTo>
                <a:cubicBezTo>
                  <a:pt x="655" y="1413"/>
                  <a:pt x="375" y="1693"/>
                  <a:pt x="375" y="2038"/>
                </a:cubicBezTo>
                <a:cubicBezTo>
                  <a:pt x="375" y="3788"/>
                  <a:pt x="375" y="3788"/>
                  <a:pt x="375" y="3788"/>
                </a:cubicBezTo>
                <a:cubicBezTo>
                  <a:pt x="1625" y="3788"/>
                  <a:pt x="1625" y="3788"/>
                  <a:pt x="1625" y="3788"/>
                </a:cubicBezTo>
                <a:cubicBezTo>
                  <a:pt x="1625" y="2038"/>
                  <a:pt x="1625" y="2038"/>
                  <a:pt x="1625" y="2038"/>
                </a:cubicBezTo>
                <a:cubicBezTo>
                  <a:pt x="1625" y="1693"/>
                  <a:pt x="1345" y="1413"/>
                  <a:pt x="1000" y="1413"/>
                </a:cubicBezTo>
                <a:close/>
                <a:moveTo>
                  <a:pt x="0" y="3788"/>
                </a:moveTo>
                <a:cubicBezTo>
                  <a:pt x="2000" y="3788"/>
                  <a:pt x="2000" y="3788"/>
                  <a:pt x="2000" y="3788"/>
                </a:cubicBezTo>
                <a:moveTo>
                  <a:pt x="1000" y="2038"/>
                </a:moveTo>
                <a:cubicBezTo>
                  <a:pt x="931" y="2038"/>
                  <a:pt x="875" y="2094"/>
                  <a:pt x="875" y="2163"/>
                </a:cubicBezTo>
                <a:cubicBezTo>
                  <a:pt x="875" y="2232"/>
                  <a:pt x="931" y="2288"/>
                  <a:pt x="1000" y="2288"/>
                </a:cubicBezTo>
                <a:cubicBezTo>
                  <a:pt x="1069" y="2288"/>
                  <a:pt x="1125" y="2232"/>
                  <a:pt x="1125" y="2163"/>
                </a:cubicBezTo>
                <a:cubicBezTo>
                  <a:pt x="1125" y="2094"/>
                  <a:pt x="1069" y="2038"/>
                  <a:pt x="1000" y="2038"/>
                </a:cubicBezTo>
                <a:close/>
                <a:moveTo>
                  <a:pt x="3054" y="1920"/>
                </a:moveTo>
                <a:cubicBezTo>
                  <a:pt x="3518" y="1722"/>
                  <a:pt x="3518" y="1722"/>
                  <a:pt x="3518" y="1722"/>
                </a:cubicBezTo>
                <a:moveTo>
                  <a:pt x="1604" y="1875"/>
                </a:moveTo>
                <a:cubicBezTo>
                  <a:pt x="2769" y="674"/>
                  <a:pt x="2769" y="674"/>
                  <a:pt x="2769" y="674"/>
                </a:cubicBezTo>
                <a:cubicBezTo>
                  <a:pt x="2913" y="526"/>
                  <a:pt x="2910" y="288"/>
                  <a:pt x="2761" y="144"/>
                </a:cubicBezTo>
                <a:cubicBezTo>
                  <a:pt x="2613" y="0"/>
                  <a:pt x="2375" y="3"/>
                  <a:pt x="2231" y="152"/>
                </a:cubicBezTo>
                <a:cubicBezTo>
                  <a:pt x="1007" y="1413"/>
                  <a:pt x="1007" y="1413"/>
                  <a:pt x="1007" y="1413"/>
                </a:cubicBezTo>
                <a:moveTo>
                  <a:pt x="3141" y="2139"/>
                </a:moveTo>
                <a:cubicBezTo>
                  <a:pt x="3202" y="2278"/>
                  <a:pt x="3375" y="2333"/>
                  <a:pt x="3508" y="2246"/>
                </a:cubicBezTo>
                <a:cubicBezTo>
                  <a:pt x="3612" y="2178"/>
                  <a:pt x="3643" y="2038"/>
                  <a:pt x="3592" y="1924"/>
                </a:cubicBezTo>
                <a:cubicBezTo>
                  <a:pt x="2846" y="268"/>
                  <a:pt x="2846" y="268"/>
                  <a:pt x="2846" y="268"/>
                </a:cubicBezTo>
                <a:moveTo>
                  <a:pt x="3141" y="2139"/>
                </a:moveTo>
                <a:cubicBezTo>
                  <a:pt x="2575" y="874"/>
                  <a:pt x="2575" y="874"/>
                  <a:pt x="2575" y="874"/>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 name="Forklift" title="Icon of a forklift carrying boxes">
            <a:extLst>
              <a:ext uri="{FF2B5EF4-FFF2-40B4-BE49-F238E27FC236}">
                <a16:creationId xmlns:a16="http://schemas.microsoft.com/office/drawing/2014/main" id="{BE32B026-D28F-4F58-A14B-39FFD92797FC}"/>
              </a:ext>
            </a:extLst>
          </p:cNvPr>
          <p:cNvSpPr>
            <a:spLocks noChangeAspect="1" noEditPoints="1"/>
          </p:cNvSpPr>
          <p:nvPr/>
        </p:nvSpPr>
        <p:spPr bwMode="auto">
          <a:xfrm>
            <a:off x="2659931" y="5722704"/>
            <a:ext cx="395123" cy="365760"/>
          </a:xfrm>
          <a:custGeom>
            <a:avLst/>
            <a:gdLst>
              <a:gd name="T0" fmla="*/ 27 w 349"/>
              <a:gd name="T1" fmla="*/ 296 h 323"/>
              <a:gd name="T2" fmla="*/ 54 w 349"/>
              <a:gd name="T3" fmla="*/ 268 h 323"/>
              <a:gd name="T4" fmla="*/ 81 w 349"/>
              <a:gd name="T5" fmla="*/ 296 h 323"/>
              <a:gd name="T6" fmla="*/ 54 w 349"/>
              <a:gd name="T7" fmla="*/ 323 h 323"/>
              <a:gd name="T8" fmla="*/ 27 w 349"/>
              <a:gd name="T9" fmla="*/ 296 h 323"/>
              <a:gd name="T10" fmla="*/ 183 w 349"/>
              <a:gd name="T11" fmla="*/ 323 h 323"/>
              <a:gd name="T12" fmla="*/ 210 w 349"/>
              <a:gd name="T13" fmla="*/ 296 h 323"/>
              <a:gd name="T14" fmla="*/ 183 w 349"/>
              <a:gd name="T15" fmla="*/ 268 h 323"/>
              <a:gd name="T16" fmla="*/ 155 w 349"/>
              <a:gd name="T17" fmla="*/ 296 h 323"/>
              <a:gd name="T18" fmla="*/ 183 w 349"/>
              <a:gd name="T19" fmla="*/ 323 h 323"/>
              <a:gd name="T20" fmla="*/ 194 w 349"/>
              <a:gd name="T21" fmla="*/ 192 h 323"/>
              <a:gd name="T22" fmla="*/ 159 w 349"/>
              <a:gd name="T23" fmla="*/ 85 h 323"/>
              <a:gd name="T24" fmla="*/ 110 w 349"/>
              <a:gd name="T25" fmla="*/ 39 h 323"/>
              <a:gd name="T26" fmla="*/ 22 w 349"/>
              <a:gd name="T27" fmla="*/ 39 h 323"/>
              <a:gd name="T28" fmla="*/ 0 w 349"/>
              <a:gd name="T29" fmla="*/ 61 h 323"/>
              <a:gd name="T30" fmla="*/ 0 w 349"/>
              <a:gd name="T31" fmla="*/ 296 h 323"/>
              <a:gd name="T32" fmla="*/ 27 w 349"/>
              <a:gd name="T33" fmla="*/ 296 h 323"/>
              <a:gd name="T34" fmla="*/ 81 w 349"/>
              <a:gd name="T35" fmla="*/ 296 h 323"/>
              <a:gd name="T36" fmla="*/ 155 w 349"/>
              <a:gd name="T37" fmla="*/ 296 h 323"/>
              <a:gd name="T38" fmla="*/ 210 w 349"/>
              <a:gd name="T39" fmla="*/ 296 h 323"/>
              <a:gd name="T40" fmla="*/ 235 w 349"/>
              <a:gd name="T41" fmla="*/ 296 h 323"/>
              <a:gd name="T42" fmla="*/ 235 w 349"/>
              <a:gd name="T43" fmla="*/ 0 h 323"/>
              <a:gd name="T44" fmla="*/ 235 w 349"/>
              <a:gd name="T45" fmla="*/ 272 h 323"/>
              <a:gd name="T46" fmla="*/ 349 w 349"/>
              <a:gd name="T47" fmla="*/ 272 h 323"/>
              <a:gd name="T48" fmla="*/ 0 w 349"/>
              <a:gd name="T49" fmla="*/ 139 h 323"/>
              <a:gd name="T50" fmla="*/ 81 w 349"/>
              <a:gd name="T51" fmla="*/ 139 h 323"/>
              <a:gd name="T52" fmla="*/ 81 w 349"/>
              <a:gd name="T53" fmla="*/ 192 h 323"/>
              <a:gd name="T54" fmla="*/ 235 w 349"/>
              <a:gd name="T55" fmla="*/ 192 h 323"/>
              <a:gd name="T56" fmla="*/ 315 w 349"/>
              <a:gd name="T57" fmla="*/ 35 h 323"/>
              <a:gd name="T58" fmla="*/ 281 w 349"/>
              <a:gd name="T59" fmla="*/ 35 h 323"/>
              <a:gd name="T60" fmla="*/ 281 w 349"/>
              <a:gd name="T61" fmla="*/ 68 h 323"/>
              <a:gd name="T62" fmla="*/ 315 w 349"/>
              <a:gd name="T63" fmla="*/ 68 h 323"/>
              <a:gd name="T64" fmla="*/ 315 w 349"/>
              <a:gd name="T65" fmla="*/ 35 h 323"/>
              <a:gd name="T66" fmla="*/ 315 w 349"/>
              <a:gd name="T67" fmla="*/ 112 h 323"/>
              <a:gd name="T68" fmla="*/ 281 w 349"/>
              <a:gd name="T69" fmla="*/ 112 h 323"/>
              <a:gd name="T70" fmla="*/ 281 w 349"/>
              <a:gd name="T71" fmla="*/ 145 h 323"/>
              <a:gd name="T72" fmla="*/ 315 w 349"/>
              <a:gd name="T73" fmla="*/ 145 h 323"/>
              <a:gd name="T74" fmla="*/ 315 w 349"/>
              <a:gd name="T75" fmla="*/ 112 h 323"/>
              <a:gd name="T76" fmla="*/ 315 w 349"/>
              <a:gd name="T77" fmla="*/ 189 h 323"/>
              <a:gd name="T78" fmla="*/ 281 w 349"/>
              <a:gd name="T79" fmla="*/ 189 h 323"/>
              <a:gd name="T80" fmla="*/ 281 w 349"/>
              <a:gd name="T81" fmla="*/ 222 h 323"/>
              <a:gd name="T82" fmla="*/ 315 w 349"/>
              <a:gd name="T83" fmla="*/ 222 h 323"/>
              <a:gd name="T84" fmla="*/ 315 w 349"/>
              <a:gd name="T85" fmla="*/ 189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49" h="323">
                <a:moveTo>
                  <a:pt x="27" y="296"/>
                </a:moveTo>
                <a:cubicBezTo>
                  <a:pt x="27" y="281"/>
                  <a:pt x="39" y="268"/>
                  <a:pt x="54" y="268"/>
                </a:cubicBezTo>
                <a:cubicBezTo>
                  <a:pt x="69" y="268"/>
                  <a:pt x="81" y="281"/>
                  <a:pt x="81" y="296"/>
                </a:cubicBezTo>
                <a:cubicBezTo>
                  <a:pt x="81" y="311"/>
                  <a:pt x="69" y="323"/>
                  <a:pt x="54" y="323"/>
                </a:cubicBezTo>
                <a:cubicBezTo>
                  <a:pt x="39" y="323"/>
                  <a:pt x="27" y="311"/>
                  <a:pt x="27" y="296"/>
                </a:cubicBezTo>
                <a:close/>
                <a:moveTo>
                  <a:pt x="183" y="323"/>
                </a:moveTo>
                <a:cubicBezTo>
                  <a:pt x="198" y="323"/>
                  <a:pt x="210" y="311"/>
                  <a:pt x="210" y="296"/>
                </a:cubicBezTo>
                <a:cubicBezTo>
                  <a:pt x="210" y="281"/>
                  <a:pt x="198" y="268"/>
                  <a:pt x="183" y="268"/>
                </a:cubicBezTo>
                <a:cubicBezTo>
                  <a:pt x="167" y="268"/>
                  <a:pt x="155" y="281"/>
                  <a:pt x="155" y="296"/>
                </a:cubicBezTo>
                <a:cubicBezTo>
                  <a:pt x="155" y="311"/>
                  <a:pt x="167" y="323"/>
                  <a:pt x="183" y="323"/>
                </a:cubicBezTo>
                <a:close/>
                <a:moveTo>
                  <a:pt x="194" y="192"/>
                </a:moveTo>
                <a:cubicBezTo>
                  <a:pt x="159" y="85"/>
                  <a:pt x="159" y="85"/>
                  <a:pt x="159" y="85"/>
                </a:cubicBezTo>
                <a:cubicBezTo>
                  <a:pt x="150" y="62"/>
                  <a:pt x="135" y="39"/>
                  <a:pt x="110" y="39"/>
                </a:cubicBezTo>
                <a:cubicBezTo>
                  <a:pt x="22" y="39"/>
                  <a:pt x="22" y="39"/>
                  <a:pt x="22" y="39"/>
                </a:cubicBezTo>
                <a:cubicBezTo>
                  <a:pt x="10" y="39"/>
                  <a:pt x="0" y="49"/>
                  <a:pt x="0" y="61"/>
                </a:cubicBezTo>
                <a:cubicBezTo>
                  <a:pt x="0" y="296"/>
                  <a:pt x="0" y="296"/>
                  <a:pt x="0" y="296"/>
                </a:cubicBezTo>
                <a:cubicBezTo>
                  <a:pt x="27" y="296"/>
                  <a:pt x="27" y="296"/>
                  <a:pt x="27" y="296"/>
                </a:cubicBezTo>
                <a:moveTo>
                  <a:pt x="81" y="296"/>
                </a:moveTo>
                <a:cubicBezTo>
                  <a:pt x="155" y="296"/>
                  <a:pt x="155" y="296"/>
                  <a:pt x="155" y="296"/>
                </a:cubicBezTo>
                <a:moveTo>
                  <a:pt x="210" y="296"/>
                </a:moveTo>
                <a:cubicBezTo>
                  <a:pt x="235" y="296"/>
                  <a:pt x="235" y="296"/>
                  <a:pt x="235" y="296"/>
                </a:cubicBezTo>
                <a:cubicBezTo>
                  <a:pt x="235" y="0"/>
                  <a:pt x="235" y="0"/>
                  <a:pt x="235" y="0"/>
                </a:cubicBezTo>
                <a:moveTo>
                  <a:pt x="235" y="272"/>
                </a:moveTo>
                <a:cubicBezTo>
                  <a:pt x="349" y="272"/>
                  <a:pt x="349" y="272"/>
                  <a:pt x="349" y="272"/>
                </a:cubicBezTo>
                <a:moveTo>
                  <a:pt x="0" y="139"/>
                </a:moveTo>
                <a:cubicBezTo>
                  <a:pt x="81" y="139"/>
                  <a:pt x="81" y="139"/>
                  <a:pt x="81" y="139"/>
                </a:cubicBezTo>
                <a:cubicBezTo>
                  <a:pt x="81" y="192"/>
                  <a:pt x="81" y="192"/>
                  <a:pt x="81" y="192"/>
                </a:cubicBezTo>
                <a:cubicBezTo>
                  <a:pt x="235" y="192"/>
                  <a:pt x="235" y="192"/>
                  <a:pt x="235" y="192"/>
                </a:cubicBezTo>
                <a:moveTo>
                  <a:pt x="315" y="35"/>
                </a:moveTo>
                <a:cubicBezTo>
                  <a:pt x="281" y="35"/>
                  <a:pt x="281" y="35"/>
                  <a:pt x="281" y="35"/>
                </a:cubicBezTo>
                <a:cubicBezTo>
                  <a:pt x="281" y="68"/>
                  <a:pt x="281" y="68"/>
                  <a:pt x="281" y="68"/>
                </a:cubicBezTo>
                <a:cubicBezTo>
                  <a:pt x="315" y="68"/>
                  <a:pt x="315" y="68"/>
                  <a:pt x="315" y="68"/>
                </a:cubicBezTo>
                <a:lnTo>
                  <a:pt x="315" y="35"/>
                </a:lnTo>
                <a:close/>
                <a:moveTo>
                  <a:pt x="315" y="112"/>
                </a:moveTo>
                <a:cubicBezTo>
                  <a:pt x="281" y="112"/>
                  <a:pt x="281" y="112"/>
                  <a:pt x="281" y="112"/>
                </a:cubicBezTo>
                <a:cubicBezTo>
                  <a:pt x="281" y="145"/>
                  <a:pt x="281" y="145"/>
                  <a:pt x="281" y="145"/>
                </a:cubicBezTo>
                <a:cubicBezTo>
                  <a:pt x="315" y="145"/>
                  <a:pt x="315" y="145"/>
                  <a:pt x="315" y="145"/>
                </a:cubicBezTo>
                <a:lnTo>
                  <a:pt x="315" y="112"/>
                </a:lnTo>
                <a:close/>
                <a:moveTo>
                  <a:pt x="315" y="189"/>
                </a:moveTo>
                <a:cubicBezTo>
                  <a:pt x="281" y="189"/>
                  <a:pt x="281" y="189"/>
                  <a:pt x="281" y="189"/>
                </a:cubicBezTo>
                <a:cubicBezTo>
                  <a:pt x="281" y="222"/>
                  <a:pt x="281" y="222"/>
                  <a:pt x="281" y="222"/>
                </a:cubicBezTo>
                <a:cubicBezTo>
                  <a:pt x="315" y="222"/>
                  <a:pt x="315" y="222"/>
                  <a:pt x="315" y="222"/>
                </a:cubicBezTo>
                <a:lnTo>
                  <a:pt x="315" y="189"/>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3" name="Processing_E9F5" title="Icon of two interlocked gears">
            <a:extLst>
              <a:ext uri="{FF2B5EF4-FFF2-40B4-BE49-F238E27FC236}">
                <a16:creationId xmlns:a16="http://schemas.microsoft.com/office/drawing/2014/main" id="{5050CBA0-29BD-4ECC-A69E-1E37FD06E16A}"/>
              </a:ext>
            </a:extLst>
          </p:cNvPr>
          <p:cNvSpPr>
            <a:spLocks noChangeAspect="1" noEditPoints="1"/>
          </p:cNvSpPr>
          <p:nvPr/>
        </p:nvSpPr>
        <p:spPr bwMode="auto">
          <a:xfrm>
            <a:off x="3607631" y="5722704"/>
            <a:ext cx="419963" cy="365760"/>
          </a:xfrm>
          <a:custGeom>
            <a:avLst/>
            <a:gdLst>
              <a:gd name="T0" fmla="*/ 924 w 3867"/>
              <a:gd name="T1" fmla="*/ 299 h 3367"/>
              <a:gd name="T2" fmla="*/ 1549 w 3867"/>
              <a:gd name="T3" fmla="*/ 924 h 3367"/>
              <a:gd name="T4" fmla="*/ 924 w 3867"/>
              <a:gd name="T5" fmla="*/ 1549 h 3367"/>
              <a:gd name="T6" fmla="*/ 299 w 3867"/>
              <a:gd name="T7" fmla="*/ 924 h 3367"/>
              <a:gd name="T8" fmla="*/ 924 w 3867"/>
              <a:gd name="T9" fmla="*/ 299 h 3367"/>
              <a:gd name="T10" fmla="*/ 1163 w 3867"/>
              <a:gd name="T11" fmla="*/ 347 h 3367"/>
              <a:gd name="T12" fmla="*/ 1307 w 3867"/>
              <a:gd name="T13" fmla="*/ 0 h 3367"/>
              <a:gd name="T14" fmla="*/ 1501 w 3867"/>
              <a:gd name="T15" fmla="*/ 685 h 3367"/>
              <a:gd name="T16" fmla="*/ 1848 w 3867"/>
              <a:gd name="T17" fmla="*/ 541 h 3367"/>
              <a:gd name="T18" fmla="*/ 1501 w 3867"/>
              <a:gd name="T19" fmla="*/ 1163 h 3367"/>
              <a:gd name="T20" fmla="*/ 1848 w 3867"/>
              <a:gd name="T21" fmla="*/ 1307 h 3367"/>
              <a:gd name="T22" fmla="*/ 1163 w 3867"/>
              <a:gd name="T23" fmla="*/ 1501 h 3367"/>
              <a:gd name="T24" fmla="*/ 1307 w 3867"/>
              <a:gd name="T25" fmla="*/ 1848 h 3367"/>
              <a:gd name="T26" fmla="*/ 685 w 3867"/>
              <a:gd name="T27" fmla="*/ 1501 h 3367"/>
              <a:gd name="T28" fmla="*/ 541 w 3867"/>
              <a:gd name="T29" fmla="*/ 1848 h 3367"/>
              <a:gd name="T30" fmla="*/ 347 w 3867"/>
              <a:gd name="T31" fmla="*/ 1163 h 3367"/>
              <a:gd name="T32" fmla="*/ 0 w 3867"/>
              <a:gd name="T33" fmla="*/ 1307 h 3367"/>
              <a:gd name="T34" fmla="*/ 0 w 3867"/>
              <a:gd name="T35" fmla="*/ 541 h 3367"/>
              <a:gd name="T36" fmla="*/ 347 w 3867"/>
              <a:gd name="T37" fmla="*/ 685 h 3367"/>
              <a:gd name="T38" fmla="*/ 685 w 3867"/>
              <a:gd name="T39" fmla="*/ 347 h 3367"/>
              <a:gd name="T40" fmla="*/ 541 w 3867"/>
              <a:gd name="T41" fmla="*/ 0 h 3367"/>
              <a:gd name="T42" fmla="*/ 2049 w 3867"/>
              <a:gd name="T43" fmla="*/ 2299 h 3367"/>
              <a:gd name="T44" fmla="*/ 2799 w 3867"/>
              <a:gd name="T45" fmla="*/ 3049 h 3367"/>
              <a:gd name="T46" fmla="*/ 3549 w 3867"/>
              <a:gd name="T47" fmla="*/ 2299 h 3367"/>
              <a:gd name="T48" fmla="*/ 2799 w 3867"/>
              <a:gd name="T49" fmla="*/ 1549 h 3367"/>
              <a:gd name="T50" fmla="*/ 2049 w 3867"/>
              <a:gd name="T51" fmla="*/ 2299 h 3367"/>
              <a:gd name="T52" fmla="*/ 2357 w 3867"/>
              <a:gd name="T53" fmla="*/ 1231 h 3367"/>
              <a:gd name="T54" fmla="*/ 2512 w 3867"/>
              <a:gd name="T55" fmla="*/ 1606 h 3367"/>
              <a:gd name="T56" fmla="*/ 2106 w 3867"/>
              <a:gd name="T57" fmla="*/ 2012 h 3367"/>
              <a:gd name="T58" fmla="*/ 1731 w 3867"/>
              <a:gd name="T59" fmla="*/ 1856 h 3367"/>
              <a:gd name="T60" fmla="*/ 2106 w 3867"/>
              <a:gd name="T61" fmla="*/ 2586 h 3367"/>
              <a:gd name="T62" fmla="*/ 1731 w 3867"/>
              <a:gd name="T63" fmla="*/ 2741 h 3367"/>
              <a:gd name="T64" fmla="*/ 2512 w 3867"/>
              <a:gd name="T65" fmla="*/ 2992 h 3367"/>
              <a:gd name="T66" fmla="*/ 2357 w 3867"/>
              <a:gd name="T67" fmla="*/ 3367 h 3367"/>
              <a:gd name="T68" fmla="*/ 3086 w 3867"/>
              <a:gd name="T69" fmla="*/ 2992 h 3367"/>
              <a:gd name="T70" fmla="*/ 3241 w 3867"/>
              <a:gd name="T71" fmla="*/ 3367 h 3367"/>
              <a:gd name="T72" fmla="*/ 3492 w 3867"/>
              <a:gd name="T73" fmla="*/ 2586 h 3367"/>
              <a:gd name="T74" fmla="*/ 3867 w 3867"/>
              <a:gd name="T75" fmla="*/ 2741 h 3367"/>
              <a:gd name="T76" fmla="*/ 3492 w 3867"/>
              <a:gd name="T77" fmla="*/ 2012 h 3367"/>
              <a:gd name="T78" fmla="*/ 3867 w 3867"/>
              <a:gd name="T79" fmla="*/ 1856 h 3367"/>
              <a:gd name="T80" fmla="*/ 3086 w 3867"/>
              <a:gd name="T81" fmla="*/ 1606 h 3367"/>
              <a:gd name="T82" fmla="*/ 3241 w 3867"/>
              <a:gd name="T83" fmla="*/ 1231 h 3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67" h="3367">
                <a:moveTo>
                  <a:pt x="924" y="299"/>
                </a:moveTo>
                <a:cubicBezTo>
                  <a:pt x="1269" y="299"/>
                  <a:pt x="1549" y="579"/>
                  <a:pt x="1549" y="924"/>
                </a:cubicBezTo>
                <a:cubicBezTo>
                  <a:pt x="1549" y="1269"/>
                  <a:pt x="1269" y="1549"/>
                  <a:pt x="924" y="1549"/>
                </a:cubicBezTo>
                <a:cubicBezTo>
                  <a:pt x="579" y="1549"/>
                  <a:pt x="299" y="1269"/>
                  <a:pt x="299" y="924"/>
                </a:cubicBezTo>
                <a:cubicBezTo>
                  <a:pt x="299" y="579"/>
                  <a:pt x="579" y="299"/>
                  <a:pt x="924" y="299"/>
                </a:cubicBezTo>
                <a:close/>
                <a:moveTo>
                  <a:pt x="1163" y="347"/>
                </a:moveTo>
                <a:cubicBezTo>
                  <a:pt x="1307" y="0"/>
                  <a:pt x="1307" y="0"/>
                  <a:pt x="1307" y="0"/>
                </a:cubicBezTo>
                <a:moveTo>
                  <a:pt x="1501" y="685"/>
                </a:moveTo>
                <a:cubicBezTo>
                  <a:pt x="1848" y="541"/>
                  <a:pt x="1848" y="541"/>
                  <a:pt x="1848" y="541"/>
                </a:cubicBezTo>
                <a:moveTo>
                  <a:pt x="1501" y="1163"/>
                </a:moveTo>
                <a:cubicBezTo>
                  <a:pt x="1848" y="1307"/>
                  <a:pt x="1848" y="1307"/>
                  <a:pt x="1848" y="1307"/>
                </a:cubicBezTo>
                <a:moveTo>
                  <a:pt x="1163" y="1501"/>
                </a:moveTo>
                <a:cubicBezTo>
                  <a:pt x="1307" y="1848"/>
                  <a:pt x="1307" y="1848"/>
                  <a:pt x="1307" y="1848"/>
                </a:cubicBezTo>
                <a:moveTo>
                  <a:pt x="685" y="1501"/>
                </a:moveTo>
                <a:cubicBezTo>
                  <a:pt x="541" y="1848"/>
                  <a:pt x="541" y="1848"/>
                  <a:pt x="541" y="1848"/>
                </a:cubicBezTo>
                <a:moveTo>
                  <a:pt x="347" y="1163"/>
                </a:moveTo>
                <a:cubicBezTo>
                  <a:pt x="0" y="1307"/>
                  <a:pt x="0" y="1307"/>
                  <a:pt x="0" y="1307"/>
                </a:cubicBezTo>
                <a:moveTo>
                  <a:pt x="0" y="541"/>
                </a:moveTo>
                <a:cubicBezTo>
                  <a:pt x="347" y="685"/>
                  <a:pt x="347" y="685"/>
                  <a:pt x="347" y="685"/>
                </a:cubicBezTo>
                <a:moveTo>
                  <a:pt x="685" y="347"/>
                </a:moveTo>
                <a:cubicBezTo>
                  <a:pt x="541" y="0"/>
                  <a:pt x="541" y="0"/>
                  <a:pt x="541" y="0"/>
                </a:cubicBezTo>
                <a:moveTo>
                  <a:pt x="2049" y="2299"/>
                </a:moveTo>
                <a:cubicBezTo>
                  <a:pt x="2049" y="2713"/>
                  <a:pt x="2385" y="3049"/>
                  <a:pt x="2799" y="3049"/>
                </a:cubicBezTo>
                <a:cubicBezTo>
                  <a:pt x="3213" y="3049"/>
                  <a:pt x="3549" y="2713"/>
                  <a:pt x="3549" y="2299"/>
                </a:cubicBezTo>
                <a:cubicBezTo>
                  <a:pt x="3549" y="1885"/>
                  <a:pt x="3213" y="1549"/>
                  <a:pt x="2799" y="1549"/>
                </a:cubicBezTo>
                <a:cubicBezTo>
                  <a:pt x="2385" y="1549"/>
                  <a:pt x="2049" y="1885"/>
                  <a:pt x="2049" y="2299"/>
                </a:cubicBezTo>
                <a:close/>
                <a:moveTo>
                  <a:pt x="2357" y="1231"/>
                </a:moveTo>
                <a:cubicBezTo>
                  <a:pt x="2512" y="1606"/>
                  <a:pt x="2512" y="1606"/>
                  <a:pt x="2512" y="1606"/>
                </a:cubicBezTo>
                <a:moveTo>
                  <a:pt x="2106" y="2012"/>
                </a:moveTo>
                <a:cubicBezTo>
                  <a:pt x="1731" y="1856"/>
                  <a:pt x="1731" y="1856"/>
                  <a:pt x="1731" y="1856"/>
                </a:cubicBezTo>
                <a:moveTo>
                  <a:pt x="2106" y="2586"/>
                </a:moveTo>
                <a:cubicBezTo>
                  <a:pt x="1731" y="2741"/>
                  <a:pt x="1731" y="2741"/>
                  <a:pt x="1731" y="2741"/>
                </a:cubicBezTo>
                <a:moveTo>
                  <a:pt x="2512" y="2992"/>
                </a:moveTo>
                <a:cubicBezTo>
                  <a:pt x="2357" y="3367"/>
                  <a:pt x="2357" y="3367"/>
                  <a:pt x="2357" y="3367"/>
                </a:cubicBezTo>
                <a:moveTo>
                  <a:pt x="3086" y="2992"/>
                </a:moveTo>
                <a:cubicBezTo>
                  <a:pt x="3241" y="3367"/>
                  <a:pt x="3241" y="3367"/>
                  <a:pt x="3241" y="3367"/>
                </a:cubicBezTo>
                <a:moveTo>
                  <a:pt x="3492" y="2586"/>
                </a:moveTo>
                <a:cubicBezTo>
                  <a:pt x="3867" y="2741"/>
                  <a:pt x="3867" y="2741"/>
                  <a:pt x="3867" y="2741"/>
                </a:cubicBezTo>
                <a:moveTo>
                  <a:pt x="3492" y="2012"/>
                </a:moveTo>
                <a:cubicBezTo>
                  <a:pt x="3867" y="1856"/>
                  <a:pt x="3867" y="1856"/>
                  <a:pt x="3867" y="1856"/>
                </a:cubicBezTo>
                <a:moveTo>
                  <a:pt x="3086" y="1606"/>
                </a:moveTo>
                <a:cubicBezTo>
                  <a:pt x="3241" y="1231"/>
                  <a:pt x="3241" y="1231"/>
                  <a:pt x="3241" y="1231"/>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 name="cone" title="Icon of a traffic cone">
            <a:extLst>
              <a:ext uri="{FF2B5EF4-FFF2-40B4-BE49-F238E27FC236}">
                <a16:creationId xmlns:a16="http://schemas.microsoft.com/office/drawing/2014/main" id="{3092EDFF-81E3-4E3F-AE44-98B4F57E3DC8}"/>
              </a:ext>
            </a:extLst>
          </p:cNvPr>
          <p:cNvSpPr>
            <a:spLocks noChangeAspect="1" noEditPoints="1"/>
          </p:cNvSpPr>
          <p:nvPr/>
        </p:nvSpPr>
        <p:spPr bwMode="auto">
          <a:xfrm>
            <a:off x="4593205" y="5722704"/>
            <a:ext cx="369055" cy="365760"/>
          </a:xfrm>
          <a:custGeom>
            <a:avLst/>
            <a:gdLst>
              <a:gd name="T0" fmla="*/ 192 w 448"/>
              <a:gd name="T1" fmla="*/ 0 h 444"/>
              <a:gd name="T2" fmla="*/ 253 w 448"/>
              <a:gd name="T3" fmla="*/ 0 h 444"/>
              <a:gd name="T4" fmla="*/ 370 w 448"/>
              <a:gd name="T5" fmla="*/ 444 h 444"/>
              <a:gd name="T6" fmla="*/ 78 w 448"/>
              <a:gd name="T7" fmla="*/ 444 h 444"/>
              <a:gd name="T8" fmla="*/ 192 w 448"/>
              <a:gd name="T9" fmla="*/ 0 h 444"/>
              <a:gd name="T10" fmla="*/ 78 w 448"/>
              <a:gd name="T11" fmla="*/ 444 h 444"/>
              <a:gd name="T12" fmla="*/ 0 w 448"/>
              <a:gd name="T13" fmla="*/ 444 h 444"/>
              <a:gd name="T14" fmla="*/ 448 w 448"/>
              <a:gd name="T15" fmla="*/ 444 h 444"/>
              <a:gd name="T16" fmla="*/ 370 w 448"/>
              <a:gd name="T17" fmla="*/ 444 h 444"/>
              <a:gd name="T18" fmla="*/ 260 w 448"/>
              <a:gd name="T19" fmla="*/ 218 h 444"/>
              <a:gd name="T20" fmla="*/ 135 w 448"/>
              <a:gd name="T21" fmla="*/ 218 h 444"/>
              <a:gd name="T22" fmla="*/ 110 w 448"/>
              <a:gd name="T23" fmla="*/ 314 h 444"/>
              <a:gd name="T24" fmla="*/ 285 w 448"/>
              <a:gd name="T25" fmla="*/ 314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8" h="444">
                <a:moveTo>
                  <a:pt x="192" y="0"/>
                </a:moveTo>
                <a:lnTo>
                  <a:pt x="253" y="0"/>
                </a:lnTo>
                <a:lnTo>
                  <a:pt x="370" y="444"/>
                </a:lnTo>
                <a:lnTo>
                  <a:pt x="78" y="444"/>
                </a:lnTo>
                <a:lnTo>
                  <a:pt x="192" y="0"/>
                </a:lnTo>
                <a:moveTo>
                  <a:pt x="78" y="444"/>
                </a:moveTo>
                <a:lnTo>
                  <a:pt x="0" y="444"/>
                </a:lnTo>
                <a:moveTo>
                  <a:pt x="448" y="444"/>
                </a:moveTo>
                <a:lnTo>
                  <a:pt x="370" y="444"/>
                </a:lnTo>
                <a:moveTo>
                  <a:pt x="260" y="218"/>
                </a:moveTo>
                <a:lnTo>
                  <a:pt x="135" y="218"/>
                </a:lnTo>
                <a:lnTo>
                  <a:pt x="110" y="314"/>
                </a:lnTo>
                <a:lnTo>
                  <a:pt x="285" y="314"/>
                </a:ln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1" name="Beaker_F196" title="Icon of a scientific flask with liquid in it">
            <a:extLst>
              <a:ext uri="{FF2B5EF4-FFF2-40B4-BE49-F238E27FC236}">
                <a16:creationId xmlns:a16="http://schemas.microsoft.com/office/drawing/2014/main" id="{68716049-02EF-48C6-9F16-246FE8A4E248}"/>
              </a:ext>
            </a:extLst>
          </p:cNvPr>
          <p:cNvSpPr>
            <a:spLocks noChangeAspect="1" noEditPoints="1"/>
          </p:cNvSpPr>
          <p:nvPr/>
        </p:nvSpPr>
        <p:spPr bwMode="auto">
          <a:xfrm>
            <a:off x="5579575" y="5722704"/>
            <a:ext cx="316555" cy="365760"/>
          </a:xfrm>
          <a:custGeom>
            <a:avLst/>
            <a:gdLst>
              <a:gd name="T0" fmla="*/ 2433 w 3250"/>
              <a:gd name="T1" fmla="*/ 2127 h 3754"/>
              <a:gd name="T2" fmla="*/ 1894 w 3250"/>
              <a:gd name="T3" fmla="*/ 2002 h 3754"/>
              <a:gd name="T4" fmla="*/ 1355 w 3250"/>
              <a:gd name="T5" fmla="*/ 2252 h 3754"/>
              <a:gd name="T6" fmla="*/ 817 w 3250"/>
              <a:gd name="T7" fmla="*/ 2127 h 3754"/>
              <a:gd name="T8" fmla="*/ 874 w 3250"/>
              <a:gd name="T9" fmla="*/ 0 h 3754"/>
              <a:gd name="T10" fmla="*/ 1249 w 3250"/>
              <a:gd name="T11" fmla="*/ 0 h 3754"/>
              <a:gd name="T12" fmla="*/ 1249 w 3250"/>
              <a:gd name="T13" fmla="*/ 1306 h 3754"/>
              <a:gd name="T14" fmla="*/ 1213 w 3250"/>
              <a:gd name="T15" fmla="*/ 1437 h 3754"/>
              <a:gd name="T16" fmla="*/ 100 w 3250"/>
              <a:gd name="T17" fmla="*/ 3375 h 3754"/>
              <a:gd name="T18" fmla="*/ 315 w 3250"/>
              <a:gd name="T19" fmla="*/ 3754 h 3754"/>
              <a:gd name="T20" fmla="*/ 2936 w 3250"/>
              <a:gd name="T21" fmla="*/ 3754 h 3754"/>
              <a:gd name="T22" fmla="*/ 3150 w 3250"/>
              <a:gd name="T23" fmla="*/ 3376 h 3754"/>
              <a:gd name="T24" fmla="*/ 2037 w 3250"/>
              <a:gd name="T25" fmla="*/ 1437 h 3754"/>
              <a:gd name="T26" fmla="*/ 2000 w 3250"/>
              <a:gd name="T27" fmla="*/ 1306 h 3754"/>
              <a:gd name="T28" fmla="*/ 2000 w 3250"/>
              <a:gd name="T29" fmla="*/ 0 h 3754"/>
              <a:gd name="T30" fmla="*/ 2376 w 3250"/>
              <a:gd name="T31" fmla="*/ 0 h 3754"/>
              <a:gd name="T32" fmla="*/ 874 w 3250"/>
              <a:gd name="T33" fmla="*/ 3254 h 3754"/>
              <a:gd name="T34" fmla="*/ 1124 w 3250"/>
              <a:gd name="T35" fmla="*/ 3254 h 3754"/>
              <a:gd name="T36" fmla="*/ 1375 w 3250"/>
              <a:gd name="T37" fmla="*/ 2905 h 3754"/>
              <a:gd name="T38" fmla="*/ 1625 w 3250"/>
              <a:gd name="T39" fmla="*/ 2905 h 3754"/>
              <a:gd name="T40" fmla="*/ 874 w 3250"/>
              <a:gd name="T41" fmla="*/ 2601 h 3754"/>
              <a:gd name="T42" fmla="*/ 1124 w 3250"/>
              <a:gd name="T43" fmla="*/ 2601 h 3754"/>
              <a:gd name="T44" fmla="*/ 1875 w 3250"/>
              <a:gd name="T45" fmla="*/ 2655 h 3754"/>
              <a:gd name="T46" fmla="*/ 2125 w 3250"/>
              <a:gd name="T47" fmla="*/ 2655 h 3754"/>
              <a:gd name="T48" fmla="*/ 2376 w 3250"/>
              <a:gd name="T49" fmla="*/ 3254 h 3754"/>
              <a:gd name="T50" fmla="*/ 2626 w 3250"/>
              <a:gd name="T51" fmla="*/ 3254 h 3754"/>
              <a:gd name="T52" fmla="*/ 1625 w 3250"/>
              <a:gd name="T53" fmla="*/ 3375 h 3754"/>
              <a:gd name="T54" fmla="*/ 1875 w 3250"/>
              <a:gd name="T55" fmla="*/ 3375 h 3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250" h="3754">
                <a:moveTo>
                  <a:pt x="2433" y="2127"/>
                </a:moveTo>
                <a:cubicBezTo>
                  <a:pt x="2433" y="2127"/>
                  <a:pt x="2164" y="2002"/>
                  <a:pt x="1894" y="2002"/>
                </a:cubicBezTo>
                <a:cubicBezTo>
                  <a:pt x="1625" y="2002"/>
                  <a:pt x="1625" y="2252"/>
                  <a:pt x="1355" y="2252"/>
                </a:cubicBezTo>
                <a:cubicBezTo>
                  <a:pt x="1086" y="2252"/>
                  <a:pt x="817" y="2127"/>
                  <a:pt x="817" y="2127"/>
                </a:cubicBezTo>
                <a:moveTo>
                  <a:pt x="874" y="0"/>
                </a:moveTo>
                <a:cubicBezTo>
                  <a:pt x="1249" y="0"/>
                  <a:pt x="1249" y="0"/>
                  <a:pt x="1249" y="0"/>
                </a:cubicBezTo>
                <a:cubicBezTo>
                  <a:pt x="1249" y="1306"/>
                  <a:pt x="1249" y="1306"/>
                  <a:pt x="1249" y="1306"/>
                </a:cubicBezTo>
                <a:cubicBezTo>
                  <a:pt x="1249" y="1352"/>
                  <a:pt x="1237" y="1397"/>
                  <a:pt x="1213" y="1437"/>
                </a:cubicBezTo>
                <a:cubicBezTo>
                  <a:pt x="100" y="3375"/>
                  <a:pt x="100" y="3375"/>
                  <a:pt x="100" y="3375"/>
                </a:cubicBezTo>
                <a:cubicBezTo>
                  <a:pt x="0" y="3542"/>
                  <a:pt x="120" y="3754"/>
                  <a:pt x="315" y="3754"/>
                </a:cubicBezTo>
                <a:cubicBezTo>
                  <a:pt x="2936" y="3754"/>
                  <a:pt x="2936" y="3754"/>
                  <a:pt x="2936" y="3754"/>
                </a:cubicBezTo>
                <a:cubicBezTo>
                  <a:pt x="3130" y="3754"/>
                  <a:pt x="3250" y="3543"/>
                  <a:pt x="3150" y="3376"/>
                </a:cubicBezTo>
                <a:cubicBezTo>
                  <a:pt x="2037" y="1437"/>
                  <a:pt x="2037" y="1437"/>
                  <a:pt x="2037" y="1437"/>
                </a:cubicBezTo>
                <a:cubicBezTo>
                  <a:pt x="2013" y="1397"/>
                  <a:pt x="2000" y="1352"/>
                  <a:pt x="2000" y="1306"/>
                </a:cubicBezTo>
                <a:cubicBezTo>
                  <a:pt x="2000" y="0"/>
                  <a:pt x="2000" y="0"/>
                  <a:pt x="2000" y="0"/>
                </a:cubicBezTo>
                <a:cubicBezTo>
                  <a:pt x="2376" y="0"/>
                  <a:pt x="2376" y="0"/>
                  <a:pt x="2376" y="0"/>
                </a:cubicBezTo>
                <a:moveTo>
                  <a:pt x="874" y="3254"/>
                </a:moveTo>
                <a:cubicBezTo>
                  <a:pt x="1124" y="3254"/>
                  <a:pt x="1124" y="3254"/>
                  <a:pt x="1124" y="3254"/>
                </a:cubicBezTo>
                <a:moveTo>
                  <a:pt x="1375" y="2905"/>
                </a:moveTo>
                <a:cubicBezTo>
                  <a:pt x="1625" y="2905"/>
                  <a:pt x="1625" y="2905"/>
                  <a:pt x="1625" y="2905"/>
                </a:cubicBezTo>
                <a:moveTo>
                  <a:pt x="874" y="2601"/>
                </a:moveTo>
                <a:cubicBezTo>
                  <a:pt x="1124" y="2601"/>
                  <a:pt x="1124" y="2601"/>
                  <a:pt x="1124" y="2601"/>
                </a:cubicBezTo>
                <a:moveTo>
                  <a:pt x="1875" y="2655"/>
                </a:moveTo>
                <a:cubicBezTo>
                  <a:pt x="2125" y="2655"/>
                  <a:pt x="2125" y="2655"/>
                  <a:pt x="2125" y="2655"/>
                </a:cubicBezTo>
                <a:moveTo>
                  <a:pt x="2376" y="3254"/>
                </a:moveTo>
                <a:cubicBezTo>
                  <a:pt x="2626" y="3254"/>
                  <a:pt x="2626" y="3254"/>
                  <a:pt x="2626" y="3254"/>
                </a:cubicBezTo>
                <a:moveTo>
                  <a:pt x="1625" y="3375"/>
                </a:moveTo>
                <a:cubicBezTo>
                  <a:pt x="1875" y="3375"/>
                  <a:pt x="1875" y="3375"/>
                  <a:pt x="1875" y="3375"/>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5" name="maze" title="Icon of a maze">
            <a:extLst>
              <a:ext uri="{FF2B5EF4-FFF2-40B4-BE49-F238E27FC236}">
                <a16:creationId xmlns:a16="http://schemas.microsoft.com/office/drawing/2014/main" id="{142A1CEA-2C88-4D56-82AE-E2F4BD2D6ABA}"/>
              </a:ext>
            </a:extLst>
          </p:cNvPr>
          <p:cNvSpPr>
            <a:spLocks noChangeAspect="1" noEditPoints="1"/>
          </p:cNvSpPr>
          <p:nvPr/>
        </p:nvSpPr>
        <p:spPr bwMode="auto">
          <a:xfrm>
            <a:off x="6515093" y="5722704"/>
            <a:ext cx="365759" cy="365760"/>
          </a:xfrm>
          <a:custGeom>
            <a:avLst/>
            <a:gdLst>
              <a:gd name="T0" fmla="*/ 415 w 415"/>
              <a:gd name="T1" fmla="*/ 330 h 415"/>
              <a:gd name="T2" fmla="*/ 415 w 415"/>
              <a:gd name="T3" fmla="*/ 415 h 415"/>
              <a:gd name="T4" fmla="*/ 0 w 415"/>
              <a:gd name="T5" fmla="*/ 415 h 415"/>
              <a:gd name="T6" fmla="*/ 0 w 415"/>
              <a:gd name="T7" fmla="*/ 0 h 415"/>
              <a:gd name="T8" fmla="*/ 78 w 415"/>
              <a:gd name="T9" fmla="*/ 0 h 415"/>
              <a:gd name="T10" fmla="*/ 415 w 415"/>
              <a:gd name="T11" fmla="*/ 248 h 415"/>
              <a:gd name="T12" fmla="*/ 415 w 415"/>
              <a:gd name="T13" fmla="*/ 0 h 415"/>
              <a:gd name="T14" fmla="*/ 163 w 415"/>
              <a:gd name="T15" fmla="*/ 0 h 415"/>
              <a:gd name="T16" fmla="*/ 163 w 415"/>
              <a:gd name="T17" fmla="*/ 82 h 415"/>
              <a:gd name="T18" fmla="*/ 247 w 415"/>
              <a:gd name="T19" fmla="*/ 82 h 415"/>
              <a:gd name="T20" fmla="*/ 415 w 415"/>
              <a:gd name="T21" fmla="*/ 82 h 415"/>
              <a:gd name="T22" fmla="*/ 331 w 415"/>
              <a:gd name="T23" fmla="*/ 82 h 415"/>
              <a:gd name="T24" fmla="*/ 331 w 415"/>
              <a:gd name="T25" fmla="*/ 248 h 415"/>
              <a:gd name="T26" fmla="*/ 331 w 415"/>
              <a:gd name="T27" fmla="*/ 330 h 415"/>
              <a:gd name="T28" fmla="*/ 247 w 415"/>
              <a:gd name="T29" fmla="*/ 330 h 415"/>
              <a:gd name="T30" fmla="*/ 247 w 415"/>
              <a:gd name="T31" fmla="*/ 415 h 415"/>
              <a:gd name="T32" fmla="*/ 163 w 415"/>
              <a:gd name="T33" fmla="*/ 248 h 415"/>
              <a:gd name="T34" fmla="*/ 163 w 415"/>
              <a:gd name="T35" fmla="*/ 415 h 415"/>
              <a:gd name="T36" fmla="*/ 247 w 415"/>
              <a:gd name="T37" fmla="*/ 248 h 415"/>
              <a:gd name="T38" fmla="*/ 247 w 415"/>
              <a:gd name="T39" fmla="*/ 166 h 415"/>
              <a:gd name="T40" fmla="*/ 78 w 415"/>
              <a:gd name="T41" fmla="*/ 166 h 415"/>
              <a:gd name="T42" fmla="*/ 78 w 415"/>
              <a:gd name="T43" fmla="*/ 330 h 415"/>
              <a:gd name="T44" fmla="*/ 78 w 415"/>
              <a:gd name="T45" fmla="*/ 248 h 415"/>
              <a:gd name="T46" fmla="*/ 0 w 415"/>
              <a:gd name="T47" fmla="*/ 248 h 415"/>
              <a:gd name="T48" fmla="*/ 78 w 415"/>
              <a:gd name="T49" fmla="*/ 80 h 415"/>
              <a:gd name="T50" fmla="*/ 0 w 415"/>
              <a:gd name="T51" fmla="*/ 8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5" h="415">
                <a:moveTo>
                  <a:pt x="415" y="330"/>
                </a:moveTo>
                <a:lnTo>
                  <a:pt x="415" y="415"/>
                </a:lnTo>
                <a:lnTo>
                  <a:pt x="0" y="415"/>
                </a:lnTo>
                <a:lnTo>
                  <a:pt x="0" y="0"/>
                </a:lnTo>
                <a:lnTo>
                  <a:pt x="78" y="0"/>
                </a:lnTo>
                <a:moveTo>
                  <a:pt x="415" y="248"/>
                </a:moveTo>
                <a:lnTo>
                  <a:pt x="415" y="0"/>
                </a:lnTo>
                <a:lnTo>
                  <a:pt x="163" y="0"/>
                </a:lnTo>
                <a:lnTo>
                  <a:pt x="163" y="82"/>
                </a:lnTo>
                <a:lnTo>
                  <a:pt x="247" y="82"/>
                </a:lnTo>
                <a:moveTo>
                  <a:pt x="415" y="82"/>
                </a:moveTo>
                <a:lnTo>
                  <a:pt x="331" y="82"/>
                </a:lnTo>
                <a:lnTo>
                  <a:pt x="331" y="248"/>
                </a:lnTo>
                <a:moveTo>
                  <a:pt x="331" y="330"/>
                </a:moveTo>
                <a:lnTo>
                  <a:pt x="247" y="330"/>
                </a:lnTo>
                <a:lnTo>
                  <a:pt x="247" y="415"/>
                </a:lnTo>
                <a:moveTo>
                  <a:pt x="163" y="248"/>
                </a:moveTo>
                <a:lnTo>
                  <a:pt x="163" y="415"/>
                </a:lnTo>
                <a:moveTo>
                  <a:pt x="247" y="248"/>
                </a:moveTo>
                <a:lnTo>
                  <a:pt x="247" y="166"/>
                </a:lnTo>
                <a:lnTo>
                  <a:pt x="78" y="166"/>
                </a:lnTo>
                <a:lnTo>
                  <a:pt x="78" y="330"/>
                </a:lnTo>
                <a:moveTo>
                  <a:pt x="78" y="248"/>
                </a:moveTo>
                <a:lnTo>
                  <a:pt x="0" y="248"/>
                </a:lnTo>
                <a:moveTo>
                  <a:pt x="78" y="80"/>
                </a:moveTo>
                <a:lnTo>
                  <a:pt x="0" y="80"/>
                </a:ln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7" name="target_2" title="Icon of a target with an arrow hitting the bullseye">
            <a:extLst>
              <a:ext uri="{FF2B5EF4-FFF2-40B4-BE49-F238E27FC236}">
                <a16:creationId xmlns:a16="http://schemas.microsoft.com/office/drawing/2014/main" id="{AB8DAA14-905F-48FD-9EA7-764ABDFD7495}"/>
              </a:ext>
            </a:extLst>
          </p:cNvPr>
          <p:cNvSpPr>
            <a:spLocks noChangeAspect="1" noEditPoints="1"/>
          </p:cNvSpPr>
          <p:nvPr/>
        </p:nvSpPr>
        <p:spPr bwMode="auto">
          <a:xfrm>
            <a:off x="7479242" y="5722704"/>
            <a:ext cx="367224" cy="365760"/>
          </a:xfrm>
          <a:custGeom>
            <a:avLst/>
            <a:gdLst>
              <a:gd name="T0" fmla="*/ 314 w 346"/>
              <a:gd name="T1" fmla="*/ 73 h 346"/>
              <a:gd name="T2" fmla="*/ 346 w 346"/>
              <a:gd name="T3" fmla="*/ 173 h 346"/>
              <a:gd name="T4" fmla="*/ 173 w 346"/>
              <a:gd name="T5" fmla="*/ 346 h 346"/>
              <a:gd name="T6" fmla="*/ 0 w 346"/>
              <a:gd name="T7" fmla="*/ 173 h 346"/>
              <a:gd name="T8" fmla="*/ 173 w 346"/>
              <a:gd name="T9" fmla="*/ 0 h 346"/>
              <a:gd name="T10" fmla="*/ 269 w 346"/>
              <a:gd name="T11" fmla="*/ 30 h 346"/>
              <a:gd name="T12" fmla="*/ 173 w 346"/>
              <a:gd name="T13" fmla="*/ 274 h 346"/>
              <a:gd name="T14" fmla="*/ 274 w 346"/>
              <a:gd name="T15" fmla="*/ 173 h 346"/>
              <a:gd name="T16" fmla="*/ 173 w 346"/>
              <a:gd name="T17" fmla="*/ 72 h 346"/>
              <a:gd name="T18" fmla="*/ 72 w 346"/>
              <a:gd name="T19" fmla="*/ 173 h 346"/>
              <a:gd name="T20" fmla="*/ 173 w 346"/>
              <a:gd name="T21" fmla="*/ 274 h 346"/>
              <a:gd name="T22" fmla="*/ 173 w 346"/>
              <a:gd name="T23" fmla="*/ 203 h 346"/>
              <a:gd name="T24" fmla="*/ 203 w 346"/>
              <a:gd name="T25" fmla="*/ 173 h 346"/>
              <a:gd name="T26" fmla="*/ 173 w 346"/>
              <a:gd name="T27" fmla="*/ 143 h 346"/>
              <a:gd name="T28" fmla="*/ 143 w 346"/>
              <a:gd name="T29" fmla="*/ 173 h 346"/>
              <a:gd name="T30" fmla="*/ 173 w 346"/>
              <a:gd name="T31" fmla="*/ 203 h 346"/>
              <a:gd name="T32" fmla="*/ 173 w 346"/>
              <a:gd name="T33" fmla="*/ 173 h 346"/>
              <a:gd name="T34" fmla="*/ 241 w 346"/>
              <a:gd name="T35" fmla="*/ 99 h 346"/>
              <a:gd name="T36" fmla="*/ 334 w 346"/>
              <a:gd name="T37" fmla="*/ 54 h 346"/>
              <a:gd name="T38" fmla="*/ 291 w 346"/>
              <a:gd name="T39" fmla="*/ 54 h 346"/>
              <a:gd name="T40" fmla="*/ 291 w 346"/>
              <a:gd name="T41" fmla="*/ 10 h 346"/>
              <a:gd name="T42" fmla="*/ 241 w 346"/>
              <a:gd name="T43" fmla="*/ 56 h 346"/>
              <a:gd name="T44" fmla="*/ 241 w 346"/>
              <a:gd name="T45" fmla="*/ 99 h 346"/>
              <a:gd name="T46" fmla="*/ 285 w 346"/>
              <a:gd name="T47" fmla="*/ 99 h 346"/>
              <a:gd name="T48" fmla="*/ 334 w 346"/>
              <a:gd name="T49" fmla="*/ 5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6" h="346">
                <a:moveTo>
                  <a:pt x="314" y="73"/>
                </a:moveTo>
                <a:cubicBezTo>
                  <a:pt x="334" y="101"/>
                  <a:pt x="346" y="136"/>
                  <a:pt x="346" y="173"/>
                </a:cubicBezTo>
                <a:cubicBezTo>
                  <a:pt x="346" y="268"/>
                  <a:pt x="268" y="346"/>
                  <a:pt x="173" y="346"/>
                </a:cubicBezTo>
                <a:cubicBezTo>
                  <a:pt x="78" y="346"/>
                  <a:pt x="0" y="268"/>
                  <a:pt x="0" y="173"/>
                </a:cubicBezTo>
                <a:cubicBezTo>
                  <a:pt x="0" y="78"/>
                  <a:pt x="78" y="0"/>
                  <a:pt x="173" y="0"/>
                </a:cubicBezTo>
                <a:cubicBezTo>
                  <a:pt x="209" y="0"/>
                  <a:pt x="242" y="11"/>
                  <a:pt x="269" y="30"/>
                </a:cubicBezTo>
                <a:moveTo>
                  <a:pt x="173" y="274"/>
                </a:moveTo>
                <a:cubicBezTo>
                  <a:pt x="229" y="274"/>
                  <a:pt x="274" y="229"/>
                  <a:pt x="274" y="173"/>
                </a:cubicBezTo>
                <a:cubicBezTo>
                  <a:pt x="274" y="117"/>
                  <a:pt x="229" y="72"/>
                  <a:pt x="173" y="72"/>
                </a:cubicBezTo>
                <a:cubicBezTo>
                  <a:pt x="117" y="72"/>
                  <a:pt x="72" y="117"/>
                  <a:pt x="72" y="173"/>
                </a:cubicBezTo>
                <a:cubicBezTo>
                  <a:pt x="72" y="229"/>
                  <a:pt x="117" y="274"/>
                  <a:pt x="173" y="274"/>
                </a:cubicBezTo>
                <a:close/>
                <a:moveTo>
                  <a:pt x="173" y="203"/>
                </a:moveTo>
                <a:cubicBezTo>
                  <a:pt x="190" y="203"/>
                  <a:pt x="203" y="190"/>
                  <a:pt x="203" y="173"/>
                </a:cubicBezTo>
                <a:cubicBezTo>
                  <a:pt x="203" y="156"/>
                  <a:pt x="190" y="143"/>
                  <a:pt x="173" y="143"/>
                </a:cubicBezTo>
                <a:cubicBezTo>
                  <a:pt x="156" y="143"/>
                  <a:pt x="143" y="156"/>
                  <a:pt x="143" y="173"/>
                </a:cubicBezTo>
                <a:cubicBezTo>
                  <a:pt x="143" y="190"/>
                  <a:pt x="156" y="203"/>
                  <a:pt x="173" y="203"/>
                </a:cubicBezTo>
                <a:close/>
                <a:moveTo>
                  <a:pt x="173" y="173"/>
                </a:moveTo>
                <a:cubicBezTo>
                  <a:pt x="241" y="99"/>
                  <a:pt x="241" y="99"/>
                  <a:pt x="241" y="99"/>
                </a:cubicBezTo>
                <a:moveTo>
                  <a:pt x="334" y="54"/>
                </a:moveTo>
                <a:cubicBezTo>
                  <a:pt x="291" y="54"/>
                  <a:pt x="291" y="54"/>
                  <a:pt x="291" y="54"/>
                </a:cubicBezTo>
                <a:cubicBezTo>
                  <a:pt x="291" y="10"/>
                  <a:pt x="291" y="10"/>
                  <a:pt x="291" y="10"/>
                </a:cubicBezTo>
                <a:cubicBezTo>
                  <a:pt x="241" y="56"/>
                  <a:pt x="241" y="56"/>
                  <a:pt x="241" y="56"/>
                </a:cubicBezTo>
                <a:cubicBezTo>
                  <a:pt x="241" y="99"/>
                  <a:pt x="241" y="99"/>
                  <a:pt x="241" y="99"/>
                </a:cubicBezTo>
                <a:cubicBezTo>
                  <a:pt x="285" y="99"/>
                  <a:pt x="285" y="99"/>
                  <a:pt x="285" y="99"/>
                </a:cubicBezTo>
                <a:lnTo>
                  <a:pt x="334" y="54"/>
                </a:lnTo>
                <a:close/>
              </a:path>
            </a:pathLst>
          </a:custGeom>
          <a:noFill/>
          <a:ln w="15875" cap="flat">
            <a:solidFill>
              <a:schemeClr val="tx1"/>
            </a:solidFill>
            <a:prstDash val="soli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
        <p:nvSpPr>
          <p:cNvPr id="98" name="GameArt64_EF05" title="Icon of a chess pawn and spade">
            <a:extLst>
              <a:ext uri="{FF2B5EF4-FFF2-40B4-BE49-F238E27FC236}">
                <a16:creationId xmlns:a16="http://schemas.microsoft.com/office/drawing/2014/main" id="{B5D62594-6159-454E-8063-B8EE28F1CA6E}"/>
              </a:ext>
            </a:extLst>
          </p:cNvPr>
          <p:cNvSpPr>
            <a:spLocks noChangeAspect="1" noEditPoints="1"/>
          </p:cNvSpPr>
          <p:nvPr/>
        </p:nvSpPr>
        <p:spPr bwMode="auto">
          <a:xfrm>
            <a:off x="8420273" y="5722704"/>
            <a:ext cx="405402" cy="365760"/>
          </a:xfrm>
          <a:custGeom>
            <a:avLst/>
            <a:gdLst>
              <a:gd name="T0" fmla="*/ 0 w 3813"/>
              <a:gd name="T1" fmla="*/ 2887 h 3438"/>
              <a:gd name="T2" fmla="*/ 2062 w 3813"/>
              <a:gd name="T3" fmla="*/ 2887 h 3438"/>
              <a:gd name="T4" fmla="*/ 2062 w 3813"/>
              <a:gd name="T5" fmla="*/ 3438 h 3438"/>
              <a:gd name="T6" fmla="*/ 0 w 3813"/>
              <a:gd name="T7" fmla="*/ 3438 h 3438"/>
              <a:gd name="T8" fmla="*/ 0 w 3813"/>
              <a:gd name="T9" fmla="*/ 2887 h 3438"/>
              <a:gd name="T10" fmla="*/ 187 w 3813"/>
              <a:gd name="T11" fmla="*/ 2887 h 3438"/>
              <a:gd name="T12" fmla="*/ 187 w 3813"/>
              <a:gd name="T13" fmla="*/ 2375 h 3438"/>
              <a:gd name="T14" fmla="*/ 281 w 3813"/>
              <a:gd name="T15" fmla="*/ 2375 h 3438"/>
              <a:gd name="T16" fmla="*/ 750 w 3813"/>
              <a:gd name="T17" fmla="*/ 1907 h 3438"/>
              <a:gd name="T18" fmla="*/ 750 w 3813"/>
              <a:gd name="T19" fmla="*/ 982 h 3438"/>
              <a:gd name="T20" fmla="*/ 1312 w 3813"/>
              <a:gd name="T21" fmla="*/ 982 h 3438"/>
              <a:gd name="T22" fmla="*/ 1312 w 3813"/>
              <a:gd name="T23" fmla="*/ 1907 h 3438"/>
              <a:gd name="T24" fmla="*/ 1781 w 3813"/>
              <a:gd name="T25" fmla="*/ 2375 h 3438"/>
              <a:gd name="T26" fmla="*/ 1875 w 3813"/>
              <a:gd name="T27" fmla="*/ 2375 h 3438"/>
              <a:gd name="T28" fmla="*/ 1875 w 3813"/>
              <a:gd name="T29" fmla="*/ 2887 h 3438"/>
              <a:gd name="T30" fmla="*/ 1031 w 3813"/>
              <a:gd name="T31" fmla="*/ 0 h 3438"/>
              <a:gd name="T32" fmla="*/ 500 w 3813"/>
              <a:gd name="T33" fmla="*/ 532 h 3438"/>
              <a:gd name="T34" fmla="*/ 1031 w 3813"/>
              <a:gd name="T35" fmla="*/ 1063 h 3438"/>
              <a:gd name="T36" fmla="*/ 1562 w 3813"/>
              <a:gd name="T37" fmla="*/ 532 h 3438"/>
              <a:gd name="T38" fmla="*/ 1031 w 3813"/>
              <a:gd name="T39" fmla="*/ 0 h 3438"/>
              <a:gd name="T40" fmla="*/ 3345 w 3813"/>
              <a:gd name="T41" fmla="*/ 2453 h 3438"/>
              <a:gd name="T42" fmla="*/ 3345 w 3813"/>
              <a:gd name="T43" fmla="*/ 2409 h 3438"/>
              <a:gd name="T44" fmla="*/ 3001 w 3813"/>
              <a:gd name="T45" fmla="*/ 2066 h 3438"/>
              <a:gd name="T46" fmla="*/ 3001 w 3813"/>
              <a:gd name="T47" fmla="*/ 1784 h 3438"/>
              <a:gd name="T48" fmla="*/ 3282 w 3813"/>
              <a:gd name="T49" fmla="*/ 1909 h 3438"/>
              <a:gd name="T50" fmla="*/ 3813 w 3813"/>
              <a:gd name="T51" fmla="*/ 1378 h 3438"/>
              <a:gd name="T52" fmla="*/ 3657 w 3813"/>
              <a:gd name="T53" fmla="*/ 1003 h 3438"/>
              <a:gd name="T54" fmla="*/ 2813 w 3813"/>
              <a:gd name="T55" fmla="*/ 159 h 3438"/>
              <a:gd name="T56" fmla="*/ 2813 w 3813"/>
              <a:gd name="T57" fmla="*/ 159 h 3438"/>
              <a:gd name="T58" fmla="*/ 1970 w 3813"/>
              <a:gd name="T59" fmla="*/ 1003 h 3438"/>
              <a:gd name="T60" fmla="*/ 1813 w 3813"/>
              <a:gd name="T61" fmla="*/ 1378 h 3438"/>
              <a:gd name="T62" fmla="*/ 2345 w 3813"/>
              <a:gd name="T63" fmla="*/ 1909 h 3438"/>
              <a:gd name="T64" fmla="*/ 2626 w 3813"/>
              <a:gd name="T65" fmla="*/ 1784 h 3438"/>
              <a:gd name="T66" fmla="*/ 2626 w 3813"/>
              <a:gd name="T67" fmla="*/ 2066 h 3438"/>
              <a:gd name="T68" fmla="*/ 2282 w 3813"/>
              <a:gd name="T69" fmla="*/ 2409 h 3438"/>
              <a:gd name="T70" fmla="*/ 2282 w 3813"/>
              <a:gd name="T71" fmla="*/ 2455 h 3438"/>
              <a:gd name="T72" fmla="*/ 3345 w 3813"/>
              <a:gd name="T73" fmla="*/ 2453 h 3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13" h="3438">
                <a:moveTo>
                  <a:pt x="0" y="2887"/>
                </a:moveTo>
                <a:cubicBezTo>
                  <a:pt x="2062" y="2887"/>
                  <a:pt x="2062" y="2887"/>
                  <a:pt x="2062" y="2887"/>
                </a:cubicBezTo>
                <a:cubicBezTo>
                  <a:pt x="2062" y="3438"/>
                  <a:pt x="2062" y="3438"/>
                  <a:pt x="2062" y="3438"/>
                </a:cubicBezTo>
                <a:cubicBezTo>
                  <a:pt x="0" y="3438"/>
                  <a:pt x="0" y="3438"/>
                  <a:pt x="0" y="3438"/>
                </a:cubicBezTo>
                <a:lnTo>
                  <a:pt x="0" y="2887"/>
                </a:lnTo>
                <a:close/>
                <a:moveTo>
                  <a:pt x="187" y="2887"/>
                </a:moveTo>
                <a:cubicBezTo>
                  <a:pt x="187" y="2375"/>
                  <a:pt x="187" y="2375"/>
                  <a:pt x="187" y="2375"/>
                </a:cubicBezTo>
                <a:cubicBezTo>
                  <a:pt x="281" y="2375"/>
                  <a:pt x="281" y="2375"/>
                  <a:pt x="281" y="2375"/>
                </a:cubicBezTo>
                <a:cubicBezTo>
                  <a:pt x="540" y="2375"/>
                  <a:pt x="750" y="2166"/>
                  <a:pt x="750" y="1907"/>
                </a:cubicBezTo>
                <a:cubicBezTo>
                  <a:pt x="750" y="982"/>
                  <a:pt x="750" y="982"/>
                  <a:pt x="750" y="982"/>
                </a:cubicBezTo>
                <a:moveTo>
                  <a:pt x="1312" y="982"/>
                </a:moveTo>
                <a:cubicBezTo>
                  <a:pt x="1312" y="1907"/>
                  <a:pt x="1312" y="1907"/>
                  <a:pt x="1312" y="1907"/>
                </a:cubicBezTo>
                <a:cubicBezTo>
                  <a:pt x="1312" y="2166"/>
                  <a:pt x="1522" y="2375"/>
                  <a:pt x="1781" y="2375"/>
                </a:cubicBezTo>
                <a:cubicBezTo>
                  <a:pt x="1875" y="2375"/>
                  <a:pt x="1875" y="2375"/>
                  <a:pt x="1875" y="2375"/>
                </a:cubicBezTo>
                <a:cubicBezTo>
                  <a:pt x="1875" y="2887"/>
                  <a:pt x="1875" y="2887"/>
                  <a:pt x="1875" y="2887"/>
                </a:cubicBezTo>
                <a:moveTo>
                  <a:pt x="1031" y="0"/>
                </a:moveTo>
                <a:cubicBezTo>
                  <a:pt x="738" y="0"/>
                  <a:pt x="500" y="238"/>
                  <a:pt x="500" y="532"/>
                </a:cubicBezTo>
                <a:cubicBezTo>
                  <a:pt x="500" y="825"/>
                  <a:pt x="738" y="1063"/>
                  <a:pt x="1031" y="1063"/>
                </a:cubicBezTo>
                <a:cubicBezTo>
                  <a:pt x="1324" y="1063"/>
                  <a:pt x="1562" y="825"/>
                  <a:pt x="1562" y="532"/>
                </a:cubicBezTo>
                <a:cubicBezTo>
                  <a:pt x="1562" y="238"/>
                  <a:pt x="1324" y="0"/>
                  <a:pt x="1031" y="0"/>
                </a:cubicBezTo>
                <a:close/>
                <a:moveTo>
                  <a:pt x="3345" y="2453"/>
                </a:moveTo>
                <a:cubicBezTo>
                  <a:pt x="3345" y="2409"/>
                  <a:pt x="3345" y="2409"/>
                  <a:pt x="3345" y="2409"/>
                </a:cubicBezTo>
                <a:cubicBezTo>
                  <a:pt x="3155" y="2409"/>
                  <a:pt x="3001" y="2256"/>
                  <a:pt x="3001" y="2066"/>
                </a:cubicBezTo>
                <a:cubicBezTo>
                  <a:pt x="3001" y="1784"/>
                  <a:pt x="3001" y="1784"/>
                  <a:pt x="3001" y="1784"/>
                </a:cubicBezTo>
                <a:cubicBezTo>
                  <a:pt x="3081" y="1910"/>
                  <a:pt x="3282" y="1909"/>
                  <a:pt x="3282" y="1909"/>
                </a:cubicBezTo>
                <a:cubicBezTo>
                  <a:pt x="3576" y="1909"/>
                  <a:pt x="3813" y="1672"/>
                  <a:pt x="3813" y="1378"/>
                </a:cubicBezTo>
                <a:cubicBezTo>
                  <a:pt x="3813" y="1231"/>
                  <a:pt x="3754" y="1099"/>
                  <a:pt x="3657" y="1003"/>
                </a:cubicBezTo>
                <a:cubicBezTo>
                  <a:pt x="2813" y="159"/>
                  <a:pt x="2813" y="159"/>
                  <a:pt x="2813" y="159"/>
                </a:cubicBezTo>
                <a:cubicBezTo>
                  <a:pt x="2813" y="159"/>
                  <a:pt x="2813" y="159"/>
                  <a:pt x="2813" y="159"/>
                </a:cubicBezTo>
                <a:cubicBezTo>
                  <a:pt x="1970" y="1003"/>
                  <a:pt x="1970" y="1003"/>
                  <a:pt x="1970" y="1003"/>
                </a:cubicBezTo>
                <a:cubicBezTo>
                  <a:pt x="1873" y="1099"/>
                  <a:pt x="1813" y="1231"/>
                  <a:pt x="1813" y="1378"/>
                </a:cubicBezTo>
                <a:cubicBezTo>
                  <a:pt x="1813" y="1672"/>
                  <a:pt x="2051" y="1909"/>
                  <a:pt x="2345" y="1909"/>
                </a:cubicBezTo>
                <a:cubicBezTo>
                  <a:pt x="2345" y="1909"/>
                  <a:pt x="2545" y="1910"/>
                  <a:pt x="2626" y="1784"/>
                </a:cubicBezTo>
                <a:cubicBezTo>
                  <a:pt x="2626" y="2066"/>
                  <a:pt x="2626" y="2066"/>
                  <a:pt x="2626" y="2066"/>
                </a:cubicBezTo>
                <a:cubicBezTo>
                  <a:pt x="2626" y="2256"/>
                  <a:pt x="2472" y="2409"/>
                  <a:pt x="2282" y="2409"/>
                </a:cubicBezTo>
                <a:cubicBezTo>
                  <a:pt x="2282" y="2455"/>
                  <a:pt x="2282" y="2455"/>
                  <a:pt x="2282" y="2455"/>
                </a:cubicBezTo>
                <a:lnTo>
                  <a:pt x="3345" y="2453"/>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gradFill>
                <a:gsLst>
                  <a:gs pos="0">
                    <a:srgbClr val="505050"/>
                  </a:gs>
                  <a:gs pos="100000">
                    <a:srgbClr val="505050"/>
                  </a:gs>
                </a:gsLst>
              </a:gradFill>
            </a:endParaRPr>
          </a:p>
        </p:txBody>
      </p:sp>
      <p:sp>
        <p:nvSpPr>
          <p:cNvPr id="67" name="drum" title="Icon of a drum with two drumsticks">
            <a:extLst>
              <a:ext uri="{FF2B5EF4-FFF2-40B4-BE49-F238E27FC236}">
                <a16:creationId xmlns:a16="http://schemas.microsoft.com/office/drawing/2014/main" id="{B27513C1-8AB5-4B6A-8F51-D404867E216E}"/>
              </a:ext>
            </a:extLst>
          </p:cNvPr>
          <p:cNvSpPr>
            <a:spLocks noChangeAspect="1" noEditPoints="1"/>
          </p:cNvSpPr>
          <p:nvPr/>
        </p:nvSpPr>
        <p:spPr bwMode="auto">
          <a:xfrm>
            <a:off x="9395198" y="5722704"/>
            <a:ext cx="375793" cy="365760"/>
          </a:xfrm>
          <a:custGeom>
            <a:avLst/>
            <a:gdLst>
              <a:gd name="T0" fmla="*/ 216 w 300"/>
              <a:gd name="T1" fmla="*/ 94 h 293"/>
              <a:gd name="T2" fmla="*/ 275 w 300"/>
              <a:gd name="T3" fmla="*/ 94 h 293"/>
              <a:gd name="T4" fmla="*/ 296 w 300"/>
              <a:gd name="T5" fmla="*/ 115 h 293"/>
              <a:gd name="T6" fmla="*/ 296 w 300"/>
              <a:gd name="T7" fmla="*/ 115 h 293"/>
              <a:gd name="T8" fmla="*/ 275 w 300"/>
              <a:gd name="T9" fmla="*/ 135 h 293"/>
              <a:gd name="T10" fmla="*/ 23 w 300"/>
              <a:gd name="T11" fmla="*/ 135 h 293"/>
              <a:gd name="T12" fmla="*/ 2 w 300"/>
              <a:gd name="T13" fmla="*/ 115 h 293"/>
              <a:gd name="T14" fmla="*/ 2 w 300"/>
              <a:gd name="T15" fmla="*/ 115 h 293"/>
              <a:gd name="T16" fmla="*/ 23 w 300"/>
              <a:gd name="T17" fmla="*/ 94 h 293"/>
              <a:gd name="T18" fmla="*/ 94 w 300"/>
              <a:gd name="T19" fmla="*/ 94 h 293"/>
              <a:gd name="T20" fmla="*/ 300 w 300"/>
              <a:gd name="T21" fmla="*/ 272 h 293"/>
              <a:gd name="T22" fmla="*/ 300 w 300"/>
              <a:gd name="T23" fmla="*/ 272 h 293"/>
              <a:gd name="T24" fmla="*/ 279 w 300"/>
              <a:gd name="T25" fmla="*/ 251 h 293"/>
              <a:gd name="T26" fmla="*/ 27 w 300"/>
              <a:gd name="T27" fmla="*/ 251 h 293"/>
              <a:gd name="T28" fmla="*/ 6 w 300"/>
              <a:gd name="T29" fmla="*/ 272 h 293"/>
              <a:gd name="T30" fmla="*/ 6 w 300"/>
              <a:gd name="T31" fmla="*/ 272 h 293"/>
              <a:gd name="T32" fmla="*/ 27 w 300"/>
              <a:gd name="T33" fmla="*/ 293 h 293"/>
              <a:gd name="T34" fmla="*/ 279 w 300"/>
              <a:gd name="T35" fmla="*/ 293 h 293"/>
              <a:gd name="T36" fmla="*/ 300 w 300"/>
              <a:gd name="T37" fmla="*/ 272 h 293"/>
              <a:gd name="T38" fmla="*/ 26 w 300"/>
              <a:gd name="T39" fmla="*/ 135 h 293"/>
              <a:gd name="T40" fmla="*/ 26 w 300"/>
              <a:gd name="T41" fmla="*/ 251 h 293"/>
              <a:gd name="T42" fmla="*/ 278 w 300"/>
              <a:gd name="T43" fmla="*/ 135 h 293"/>
              <a:gd name="T44" fmla="*/ 278 w 300"/>
              <a:gd name="T45" fmla="*/ 251 h 293"/>
              <a:gd name="T46" fmla="*/ 189 w 300"/>
              <a:gd name="T47" fmla="*/ 251 h 293"/>
              <a:gd name="T48" fmla="*/ 117 w 300"/>
              <a:gd name="T49" fmla="*/ 135 h 293"/>
              <a:gd name="T50" fmla="*/ 45 w 300"/>
              <a:gd name="T51" fmla="*/ 251 h 293"/>
              <a:gd name="T52" fmla="*/ 261 w 300"/>
              <a:gd name="T53" fmla="*/ 251 h 293"/>
              <a:gd name="T54" fmla="*/ 189 w 300"/>
              <a:gd name="T55" fmla="*/ 135 h 293"/>
              <a:gd name="T56" fmla="*/ 117 w 300"/>
              <a:gd name="T57" fmla="*/ 251 h 293"/>
              <a:gd name="T58" fmla="*/ 22 w 300"/>
              <a:gd name="T59" fmla="*/ 0 h 293"/>
              <a:gd name="T60" fmla="*/ 0 w 300"/>
              <a:gd name="T61" fmla="*/ 23 h 293"/>
              <a:gd name="T62" fmla="*/ 22 w 300"/>
              <a:gd name="T63" fmla="*/ 45 h 293"/>
              <a:gd name="T64" fmla="*/ 45 w 300"/>
              <a:gd name="T65" fmla="*/ 23 h 293"/>
              <a:gd name="T66" fmla="*/ 22 w 300"/>
              <a:gd name="T67" fmla="*/ 0 h 293"/>
              <a:gd name="T68" fmla="*/ 174 w 300"/>
              <a:gd name="T69" fmla="*/ 65 h 293"/>
              <a:gd name="T70" fmla="*/ 154 w 300"/>
              <a:gd name="T71" fmla="*/ 52 h 293"/>
              <a:gd name="T72" fmla="*/ 131 w 300"/>
              <a:gd name="T73" fmla="*/ 75 h 293"/>
              <a:gd name="T74" fmla="*/ 154 w 300"/>
              <a:gd name="T75" fmla="*/ 98 h 293"/>
              <a:gd name="T76" fmla="*/ 177 w 300"/>
              <a:gd name="T77" fmla="*/ 75 h 293"/>
              <a:gd name="T78" fmla="*/ 174 w 300"/>
              <a:gd name="T79" fmla="*/ 65 h 293"/>
              <a:gd name="T80" fmla="*/ 45 w 300"/>
              <a:gd name="T81" fmla="*/ 23 h 293"/>
              <a:gd name="T82" fmla="*/ 177 w 300"/>
              <a:gd name="T83" fmla="*/ 23 h 293"/>
              <a:gd name="T84" fmla="*/ 289 w 300"/>
              <a:gd name="T85" fmla="*/ 0 h 293"/>
              <a:gd name="T86" fmla="*/ 177 w 300"/>
              <a:gd name="T87" fmla="*/ 6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00" h="293">
                <a:moveTo>
                  <a:pt x="216" y="94"/>
                </a:moveTo>
                <a:cubicBezTo>
                  <a:pt x="275" y="94"/>
                  <a:pt x="275" y="94"/>
                  <a:pt x="275" y="94"/>
                </a:cubicBezTo>
                <a:cubicBezTo>
                  <a:pt x="286" y="94"/>
                  <a:pt x="296" y="103"/>
                  <a:pt x="296" y="115"/>
                </a:cubicBezTo>
                <a:cubicBezTo>
                  <a:pt x="296" y="115"/>
                  <a:pt x="296" y="115"/>
                  <a:pt x="296" y="115"/>
                </a:cubicBezTo>
                <a:cubicBezTo>
                  <a:pt x="296" y="126"/>
                  <a:pt x="286" y="135"/>
                  <a:pt x="275" y="135"/>
                </a:cubicBezTo>
                <a:cubicBezTo>
                  <a:pt x="23" y="135"/>
                  <a:pt x="23" y="135"/>
                  <a:pt x="23" y="135"/>
                </a:cubicBezTo>
                <a:cubicBezTo>
                  <a:pt x="12" y="135"/>
                  <a:pt x="2" y="126"/>
                  <a:pt x="2" y="115"/>
                </a:cubicBezTo>
                <a:cubicBezTo>
                  <a:pt x="2" y="115"/>
                  <a:pt x="2" y="115"/>
                  <a:pt x="2" y="115"/>
                </a:cubicBezTo>
                <a:cubicBezTo>
                  <a:pt x="2" y="103"/>
                  <a:pt x="12" y="94"/>
                  <a:pt x="23" y="94"/>
                </a:cubicBezTo>
                <a:cubicBezTo>
                  <a:pt x="94" y="94"/>
                  <a:pt x="94" y="94"/>
                  <a:pt x="94" y="94"/>
                </a:cubicBezTo>
                <a:moveTo>
                  <a:pt x="300" y="272"/>
                </a:moveTo>
                <a:cubicBezTo>
                  <a:pt x="300" y="272"/>
                  <a:pt x="300" y="272"/>
                  <a:pt x="300" y="272"/>
                </a:cubicBezTo>
                <a:cubicBezTo>
                  <a:pt x="300" y="260"/>
                  <a:pt x="290" y="251"/>
                  <a:pt x="279" y="251"/>
                </a:cubicBezTo>
                <a:cubicBezTo>
                  <a:pt x="27" y="251"/>
                  <a:pt x="27" y="251"/>
                  <a:pt x="27" y="251"/>
                </a:cubicBezTo>
                <a:cubicBezTo>
                  <a:pt x="16" y="251"/>
                  <a:pt x="6" y="260"/>
                  <a:pt x="6" y="272"/>
                </a:cubicBezTo>
                <a:cubicBezTo>
                  <a:pt x="6" y="272"/>
                  <a:pt x="6" y="272"/>
                  <a:pt x="6" y="272"/>
                </a:cubicBezTo>
                <a:cubicBezTo>
                  <a:pt x="6" y="283"/>
                  <a:pt x="16" y="293"/>
                  <a:pt x="27" y="293"/>
                </a:cubicBezTo>
                <a:cubicBezTo>
                  <a:pt x="279" y="293"/>
                  <a:pt x="279" y="293"/>
                  <a:pt x="279" y="293"/>
                </a:cubicBezTo>
                <a:cubicBezTo>
                  <a:pt x="290" y="293"/>
                  <a:pt x="300" y="283"/>
                  <a:pt x="300" y="272"/>
                </a:cubicBezTo>
                <a:close/>
                <a:moveTo>
                  <a:pt x="26" y="135"/>
                </a:moveTo>
                <a:cubicBezTo>
                  <a:pt x="26" y="251"/>
                  <a:pt x="26" y="251"/>
                  <a:pt x="26" y="251"/>
                </a:cubicBezTo>
                <a:moveTo>
                  <a:pt x="278" y="135"/>
                </a:moveTo>
                <a:cubicBezTo>
                  <a:pt x="278" y="134"/>
                  <a:pt x="278" y="251"/>
                  <a:pt x="278" y="251"/>
                </a:cubicBezTo>
                <a:moveTo>
                  <a:pt x="189" y="251"/>
                </a:moveTo>
                <a:cubicBezTo>
                  <a:pt x="117" y="135"/>
                  <a:pt x="117" y="135"/>
                  <a:pt x="117" y="135"/>
                </a:cubicBezTo>
                <a:cubicBezTo>
                  <a:pt x="45" y="251"/>
                  <a:pt x="45" y="251"/>
                  <a:pt x="45" y="251"/>
                </a:cubicBezTo>
                <a:moveTo>
                  <a:pt x="261" y="251"/>
                </a:moveTo>
                <a:cubicBezTo>
                  <a:pt x="189" y="135"/>
                  <a:pt x="189" y="135"/>
                  <a:pt x="189" y="135"/>
                </a:cubicBezTo>
                <a:cubicBezTo>
                  <a:pt x="117" y="251"/>
                  <a:pt x="117" y="251"/>
                  <a:pt x="117" y="251"/>
                </a:cubicBezTo>
                <a:moveTo>
                  <a:pt x="22" y="0"/>
                </a:moveTo>
                <a:cubicBezTo>
                  <a:pt x="10" y="0"/>
                  <a:pt x="0" y="10"/>
                  <a:pt x="0" y="23"/>
                </a:cubicBezTo>
                <a:cubicBezTo>
                  <a:pt x="0" y="35"/>
                  <a:pt x="10" y="45"/>
                  <a:pt x="22" y="45"/>
                </a:cubicBezTo>
                <a:cubicBezTo>
                  <a:pt x="35" y="45"/>
                  <a:pt x="45" y="35"/>
                  <a:pt x="45" y="23"/>
                </a:cubicBezTo>
                <a:cubicBezTo>
                  <a:pt x="45" y="10"/>
                  <a:pt x="35" y="0"/>
                  <a:pt x="22" y="0"/>
                </a:cubicBezTo>
                <a:close/>
                <a:moveTo>
                  <a:pt x="174" y="65"/>
                </a:moveTo>
                <a:cubicBezTo>
                  <a:pt x="171" y="57"/>
                  <a:pt x="163" y="52"/>
                  <a:pt x="154" y="52"/>
                </a:cubicBezTo>
                <a:cubicBezTo>
                  <a:pt x="141" y="52"/>
                  <a:pt x="131" y="62"/>
                  <a:pt x="131" y="75"/>
                </a:cubicBezTo>
                <a:cubicBezTo>
                  <a:pt x="131" y="87"/>
                  <a:pt x="141" y="98"/>
                  <a:pt x="154" y="98"/>
                </a:cubicBezTo>
                <a:cubicBezTo>
                  <a:pt x="167" y="98"/>
                  <a:pt x="177" y="87"/>
                  <a:pt x="177" y="75"/>
                </a:cubicBezTo>
                <a:cubicBezTo>
                  <a:pt x="177" y="71"/>
                  <a:pt x="176" y="68"/>
                  <a:pt x="174" y="65"/>
                </a:cubicBezTo>
                <a:close/>
                <a:moveTo>
                  <a:pt x="45" y="23"/>
                </a:moveTo>
                <a:cubicBezTo>
                  <a:pt x="177" y="23"/>
                  <a:pt x="177" y="23"/>
                  <a:pt x="177" y="23"/>
                </a:cubicBezTo>
                <a:moveTo>
                  <a:pt x="289" y="0"/>
                </a:moveTo>
                <a:cubicBezTo>
                  <a:pt x="177" y="61"/>
                  <a:pt x="177" y="61"/>
                  <a:pt x="177" y="61"/>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 name="pizza" title="Icon of a slice of pizza">
            <a:extLst>
              <a:ext uri="{FF2B5EF4-FFF2-40B4-BE49-F238E27FC236}">
                <a16:creationId xmlns:a16="http://schemas.microsoft.com/office/drawing/2014/main" id="{BCD0578A-B070-4B38-9CAE-B9BB07ADD336}"/>
              </a:ext>
            </a:extLst>
          </p:cNvPr>
          <p:cNvSpPr>
            <a:spLocks noChangeAspect="1" noEditPoints="1"/>
          </p:cNvSpPr>
          <p:nvPr/>
        </p:nvSpPr>
        <p:spPr bwMode="auto">
          <a:xfrm>
            <a:off x="10406829" y="5722704"/>
            <a:ext cx="272770" cy="365760"/>
          </a:xfrm>
          <a:custGeom>
            <a:avLst/>
            <a:gdLst>
              <a:gd name="T0" fmla="*/ 150 w 255"/>
              <a:gd name="T1" fmla="*/ 33 h 345"/>
              <a:gd name="T2" fmla="*/ 238 w 255"/>
              <a:gd name="T3" fmla="*/ 102 h 345"/>
              <a:gd name="T4" fmla="*/ 250 w 255"/>
              <a:gd name="T5" fmla="*/ 136 h 345"/>
              <a:gd name="T6" fmla="*/ 250 w 255"/>
              <a:gd name="T7" fmla="*/ 136 h 345"/>
              <a:gd name="T8" fmla="*/ 219 w 255"/>
              <a:gd name="T9" fmla="*/ 147 h 345"/>
              <a:gd name="T10" fmla="*/ 138 w 255"/>
              <a:gd name="T11" fmla="*/ 78 h 345"/>
              <a:gd name="T12" fmla="*/ 16 w 255"/>
              <a:gd name="T13" fmla="*/ 43 h 345"/>
              <a:gd name="T14" fmla="*/ 6 w 255"/>
              <a:gd name="T15" fmla="*/ 12 h 345"/>
              <a:gd name="T16" fmla="*/ 6 w 255"/>
              <a:gd name="T17" fmla="*/ 12 h 345"/>
              <a:gd name="T18" fmla="*/ 40 w 255"/>
              <a:gd name="T19" fmla="*/ 1 h 345"/>
              <a:gd name="T20" fmla="*/ 148 w 255"/>
              <a:gd name="T21" fmla="*/ 31 h 345"/>
              <a:gd name="T22" fmla="*/ 150 w 255"/>
              <a:gd name="T23" fmla="*/ 33 h 345"/>
              <a:gd name="T24" fmla="*/ 70 w 255"/>
              <a:gd name="T25" fmla="*/ 80 h 345"/>
              <a:gd name="T26" fmla="*/ 49 w 255"/>
              <a:gd name="T27" fmla="*/ 101 h 345"/>
              <a:gd name="T28" fmla="*/ 70 w 255"/>
              <a:gd name="T29" fmla="*/ 123 h 345"/>
              <a:gd name="T30" fmla="*/ 91 w 255"/>
              <a:gd name="T31" fmla="*/ 101 h 345"/>
              <a:gd name="T32" fmla="*/ 70 w 255"/>
              <a:gd name="T33" fmla="*/ 80 h 345"/>
              <a:gd name="T34" fmla="*/ 116 w 255"/>
              <a:gd name="T35" fmla="*/ 149 h 345"/>
              <a:gd name="T36" fmla="*/ 95 w 255"/>
              <a:gd name="T37" fmla="*/ 170 h 345"/>
              <a:gd name="T38" fmla="*/ 116 w 255"/>
              <a:gd name="T39" fmla="*/ 191 h 345"/>
              <a:gd name="T40" fmla="*/ 137 w 255"/>
              <a:gd name="T41" fmla="*/ 170 h 345"/>
              <a:gd name="T42" fmla="*/ 116 w 255"/>
              <a:gd name="T43" fmla="*/ 149 h 345"/>
              <a:gd name="T44" fmla="*/ 66 w 255"/>
              <a:gd name="T45" fmla="*/ 215 h 345"/>
              <a:gd name="T46" fmla="*/ 45 w 255"/>
              <a:gd name="T47" fmla="*/ 236 h 345"/>
              <a:gd name="T48" fmla="*/ 66 w 255"/>
              <a:gd name="T49" fmla="*/ 258 h 345"/>
              <a:gd name="T50" fmla="*/ 88 w 255"/>
              <a:gd name="T51" fmla="*/ 236 h 345"/>
              <a:gd name="T52" fmla="*/ 66 w 255"/>
              <a:gd name="T53" fmla="*/ 215 h 345"/>
              <a:gd name="T54" fmla="*/ 15 w 255"/>
              <a:gd name="T55" fmla="*/ 44 h 345"/>
              <a:gd name="T56" fmla="*/ 15 w 255"/>
              <a:gd name="T57" fmla="*/ 322 h 345"/>
              <a:gd name="T58" fmla="*/ 15 w 255"/>
              <a:gd name="T59" fmla="*/ 324 h 345"/>
              <a:gd name="T60" fmla="*/ 15 w 255"/>
              <a:gd name="T61" fmla="*/ 324 h 345"/>
              <a:gd name="T62" fmla="*/ 15 w 255"/>
              <a:gd name="T63" fmla="*/ 329 h 345"/>
              <a:gd name="T64" fmla="*/ 31 w 255"/>
              <a:gd name="T65" fmla="*/ 345 h 345"/>
              <a:gd name="T66" fmla="*/ 31 w 255"/>
              <a:gd name="T67" fmla="*/ 345 h 345"/>
              <a:gd name="T68" fmla="*/ 47 w 255"/>
              <a:gd name="T69" fmla="*/ 329 h 345"/>
              <a:gd name="T70" fmla="*/ 47 w 255"/>
              <a:gd name="T71" fmla="*/ 324 h 345"/>
              <a:gd name="T72" fmla="*/ 47 w 255"/>
              <a:gd name="T73" fmla="*/ 324 h 345"/>
              <a:gd name="T74" fmla="*/ 174 w 255"/>
              <a:gd name="T75" fmla="*/ 195 h 345"/>
              <a:gd name="T76" fmla="*/ 174 w 255"/>
              <a:gd name="T77" fmla="*/ 195 h 345"/>
              <a:gd name="T78" fmla="*/ 174 w 255"/>
              <a:gd name="T79" fmla="*/ 216 h 345"/>
              <a:gd name="T80" fmla="*/ 188 w 255"/>
              <a:gd name="T81" fmla="*/ 229 h 345"/>
              <a:gd name="T82" fmla="*/ 188 w 255"/>
              <a:gd name="T83" fmla="*/ 229 h 345"/>
              <a:gd name="T84" fmla="*/ 201 w 255"/>
              <a:gd name="T85" fmla="*/ 216 h 345"/>
              <a:gd name="T86" fmla="*/ 201 w 255"/>
              <a:gd name="T87" fmla="*/ 168 h 345"/>
              <a:gd name="T88" fmla="*/ 201 w 255"/>
              <a:gd name="T89" fmla="*/ 164 h 345"/>
              <a:gd name="T90" fmla="*/ 201 w 255"/>
              <a:gd name="T91" fmla="*/ 176 h 345"/>
              <a:gd name="T92" fmla="*/ 214 w 255"/>
              <a:gd name="T93" fmla="*/ 189 h 345"/>
              <a:gd name="T94" fmla="*/ 214 w 255"/>
              <a:gd name="T95" fmla="*/ 189 h 345"/>
              <a:gd name="T96" fmla="*/ 226 w 255"/>
              <a:gd name="T97" fmla="*/ 176 h 345"/>
              <a:gd name="T98" fmla="*/ 226 w 255"/>
              <a:gd name="T99" fmla="*/ 150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55" h="345">
                <a:moveTo>
                  <a:pt x="150" y="33"/>
                </a:moveTo>
                <a:cubicBezTo>
                  <a:pt x="215" y="68"/>
                  <a:pt x="238" y="102"/>
                  <a:pt x="238" y="102"/>
                </a:cubicBezTo>
                <a:cubicBezTo>
                  <a:pt x="249" y="116"/>
                  <a:pt x="255" y="124"/>
                  <a:pt x="250" y="136"/>
                </a:cubicBezTo>
                <a:cubicBezTo>
                  <a:pt x="250" y="136"/>
                  <a:pt x="250" y="136"/>
                  <a:pt x="250" y="136"/>
                </a:cubicBezTo>
                <a:cubicBezTo>
                  <a:pt x="244" y="147"/>
                  <a:pt x="228" y="156"/>
                  <a:pt x="219" y="147"/>
                </a:cubicBezTo>
                <a:cubicBezTo>
                  <a:pt x="204" y="136"/>
                  <a:pt x="183" y="104"/>
                  <a:pt x="138" y="78"/>
                </a:cubicBezTo>
                <a:cubicBezTo>
                  <a:pt x="90" y="50"/>
                  <a:pt x="26" y="46"/>
                  <a:pt x="16" y="43"/>
                </a:cubicBezTo>
                <a:cubicBezTo>
                  <a:pt x="5" y="41"/>
                  <a:pt x="0" y="23"/>
                  <a:pt x="6" y="12"/>
                </a:cubicBezTo>
                <a:cubicBezTo>
                  <a:pt x="6" y="12"/>
                  <a:pt x="6" y="12"/>
                  <a:pt x="6" y="12"/>
                </a:cubicBezTo>
                <a:cubicBezTo>
                  <a:pt x="12" y="0"/>
                  <a:pt x="23" y="1"/>
                  <a:pt x="40" y="1"/>
                </a:cubicBezTo>
                <a:cubicBezTo>
                  <a:pt x="40" y="1"/>
                  <a:pt x="81" y="0"/>
                  <a:pt x="148" y="31"/>
                </a:cubicBezTo>
                <a:cubicBezTo>
                  <a:pt x="148" y="32"/>
                  <a:pt x="150" y="32"/>
                  <a:pt x="150" y="33"/>
                </a:cubicBezTo>
                <a:close/>
                <a:moveTo>
                  <a:pt x="70" y="80"/>
                </a:moveTo>
                <a:cubicBezTo>
                  <a:pt x="58" y="80"/>
                  <a:pt x="49" y="89"/>
                  <a:pt x="49" y="101"/>
                </a:cubicBezTo>
                <a:cubicBezTo>
                  <a:pt x="49" y="113"/>
                  <a:pt x="58" y="123"/>
                  <a:pt x="70" y="123"/>
                </a:cubicBezTo>
                <a:cubicBezTo>
                  <a:pt x="82" y="123"/>
                  <a:pt x="91" y="113"/>
                  <a:pt x="91" y="101"/>
                </a:cubicBezTo>
                <a:cubicBezTo>
                  <a:pt x="91" y="89"/>
                  <a:pt x="82" y="80"/>
                  <a:pt x="70" y="80"/>
                </a:cubicBezTo>
                <a:close/>
                <a:moveTo>
                  <a:pt x="116" y="149"/>
                </a:moveTo>
                <a:cubicBezTo>
                  <a:pt x="104" y="149"/>
                  <a:pt x="95" y="158"/>
                  <a:pt x="95" y="170"/>
                </a:cubicBezTo>
                <a:cubicBezTo>
                  <a:pt x="95" y="182"/>
                  <a:pt x="104" y="191"/>
                  <a:pt x="116" y="191"/>
                </a:cubicBezTo>
                <a:cubicBezTo>
                  <a:pt x="128" y="191"/>
                  <a:pt x="137" y="182"/>
                  <a:pt x="137" y="170"/>
                </a:cubicBezTo>
                <a:cubicBezTo>
                  <a:pt x="137" y="158"/>
                  <a:pt x="128" y="149"/>
                  <a:pt x="116" y="149"/>
                </a:cubicBezTo>
                <a:close/>
                <a:moveTo>
                  <a:pt x="66" y="215"/>
                </a:moveTo>
                <a:cubicBezTo>
                  <a:pt x="54" y="215"/>
                  <a:pt x="45" y="224"/>
                  <a:pt x="45" y="236"/>
                </a:cubicBezTo>
                <a:cubicBezTo>
                  <a:pt x="45" y="248"/>
                  <a:pt x="54" y="258"/>
                  <a:pt x="66" y="258"/>
                </a:cubicBezTo>
                <a:cubicBezTo>
                  <a:pt x="78" y="258"/>
                  <a:pt x="88" y="248"/>
                  <a:pt x="88" y="236"/>
                </a:cubicBezTo>
                <a:cubicBezTo>
                  <a:pt x="88" y="224"/>
                  <a:pt x="78" y="215"/>
                  <a:pt x="66" y="215"/>
                </a:cubicBezTo>
                <a:close/>
                <a:moveTo>
                  <a:pt x="15" y="44"/>
                </a:moveTo>
                <a:cubicBezTo>
                  <a:pt x="15" y="322"/>
                  <a:pt x="15" y="322"/>
                  <a:pt x="15" y="322"/>
                </a:cubicBezTo>
                <a:cubicBezTo>
                  <a:pt x="15" y="322"/>
                  <a:pt x="15" y="323"/>
                  <a:pt x="15" y="324"/>
                </a:cubicBezTo>
                <a:cubicBezTo>
                  <a:pt x="15" y="324"/>
                  <a:pt x="15" y="324"/>
                  <a:pt x="15" y="324"/>
                </a:cubicBezTo>
                <a:cubicBezTo>
                  <a:pt x="15" y="329"/>
                  <a:pt x="15" y="329"/>
                  <a:pt x="15" y="329"/>
                </a:cubicBezTo>
                <a:cubicBezTo>
                  <a:pt x="15" y="338"/>
                  <a:pt x="22" y="345"/>
                  <a:pt x="31" y="345"/>
                </a:cubicBezTo>
                <a:cubicBezTo>
                  <a:pt x="31" y="345"/>
                  <a:pt x="31" y="345"/>
                  <a:pt x="31" y="345"/>
                </a:cubicBezTo>
                <a:cubicBezTo>
                  <a:pt x="40" y="345"/>
                  <a:pt x="47" y="338"/>
                  <a:pt x="47" y="329"/>
                </a:cubicBezTo>
                <a:cubicBezTo>
                  <a:pt x="47" y="324"/>
                  <a:pt x="47" y="324"/>
                  <a:pt x="47" y="324"/>
                </a:cubicBezTo>
                <a:cubicBezTo>
                  <a:pt x="47" y="324"/>
                  <a:pt x="47" y="324"/>
                  <a:pt x="47" y="324"/>
                </a:cubicBezTo>
                <a:cubicBezTo>
                  <a:pt x="54" y="317"/>
                  <a:pt x="174" y="195"/>
                  <a:pt x="174" y="195"/>
                </a:cubicBezTo>
                <a:cubicBezTo>
                  <a:pt x="174" y="195"/>
                  <a:pt x="174" y="195"/>
                  <a:pt x="174" y="195"/>
                </a:cubicBezTo>
                <a:cubicBezTo>
                  <a:pt x="174" y="216"/>
                  <a:pt x="174" y="216"/>
                  <a:pt x="174" y="216"/>
                </a:cubicBezTo>
                <a:cubicBezTo>
                  <a:pt x="174" y="223"/>
                  <a:pt x="180" y="229"/>
                  <a:pt x="188" y="229"/>
                </a:cubicBezTo>
                <a:cubicBezTo>
                  <a:pt x="188" y="229"/>
                  <a:pt x="188" y="229"/>
                  <a:pt x="188" y="229"/>
                </a:cubicBezTo>
                <a:cubicBezTo>
                  <a:pt x="195" y="229"/>
                  <a:pt x="201" y="223"/>
                  <a:pt x="201" y="216"/>
                </a:cubicBezTo>
                <a:cubicBezTo>
                  <a:pt x="201" y="168"/>
                  <a:pt x="201" y="168"/>
                  <a:pt x="201" y="168"/>
                </a:cubicBezTo>
                <a:cubicBezTo>
                  <a:pt x="201" y="164"/>
                  <a:pt x="201" y="164"/>
                  <a:pt x="201" y="164"/>
                </a:cubicBezTo>
                <a:moveTo>
                  <a:pt x="201" y="176"/>
                </a:moveTo>
                <a:cubicBezTo>
                  <a:pt x="201" y="183"/>
                  <a:pt x="207" y="189"/>
                  <a:pt x="214" y="189"/>
                </a:cubicBezTo>
                <a:cubicBezTo>
                  <a:pt x="214" y="189"/>
                  <a:pt x="214" y="189"/>
                  <a:pt x="214" y="189"/>
                </a:cubicBezTo>
                <a:cubicBezTo>
                  <a:pt x="221" y="189"/>
                  <a:pt x="226" y="183"/>
                  <a:pt x="226" y="176"/>
                </a:cubicBezTo>
                <a:cubicBezTo>
                  <a:pt x="226" y="150"/>
                  <a:pt x="226" y="150"/>
                  <a:pt x="226" y="150"/>
                </a:cubicBezTo>
              </a:path>
            </a:pathLst>
          </a:custGeom>
          <a:noFill/>
          <a:ln w="15875" cap="sq">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 name="light" title="Icon of a lightbulb">
            <a:extLst>
              <a:ext uri="{FF2B5EF4-FFF2-40B4-BE49-F238E27FC236}">
                <a16:creationId xmlns:a16="http://schemas.microsoft.com/office/drawing/2014/main" id="{B5ED5972-FACC-4917-B4D7-3C2B8D51A3DF}"/>
              </a:ext>
            </a:extLst>
          </p:cNvPr>
          <p:cNvSpPr>
            <a:spLocks noChangeAspect="1" noEditPoints="1"/>
          </p:cNvSpPr>
          <p:nvPr/>
        </p:nvSpPr>
        <p:spPr bwMode="auto">
          <a:xfrm>
            <a:off x="11346358" y="5772668"/>
            <a:ext cx="246359" cy="365760"/>
          </a:xfrm>
          <a:custGeom>
            <a:avLst/>
            <a:gdLst>
              <a:gd name="T0" fmla="*/ 156 w 224"/>
              <a:gd name="T1" fmla="*/ 312 h 334"/>
              <a:gd name="T2" fmla="*/ 134 w 224"/>
              <a:gd name="T3" fmla="*/ 334 h 334"/>
              <a:gd name="T4" fmla="*/ 89 w 224"/>
              <a:gd name="T5" fmla="*/ 334 h 334"/>
              <a:gd name="T6" fmla="*/ 67 w 224"/>
              <a:gd name="T7" fmla="*/ 312 h 334"/>
              <a:gd name="T8" fmla="*/ 67 w 224"/>
              <a:gd name="T9" fmla="*/ 261 h 334"/>
              <a:gd name="T10" fmla="*/ 37 w 224"/>
              <a:gd name="T11" fmla="*/ 195 h 334"/>
              <a:gd name="T12" fmla="*/ 27 w 224"/>
              <a:gd name="T13" fmla="*/ 185 h 334"/>
              <a:gd name="T14" fmla="*/ 0 w 224"/>
              <a:gd name="T15" fmla="*/ 112 h 334"/>
              <a:gd name="T16" fmla="*/ 112 w 224"/>
              <a:gd name="T17" fmla="*/ 0 h 334"/>
              <a:gd name="T18" fmla="*/ 224 w 224"/>
              <a:gd name="T19" fmla="*/ 112 h 334"/>
              <a:gd name="T20" fmla="*/ 197 w 224"/>
              <a:gd name="T21" fmla="*/ 185 h 334"/>
              <a:gd name="T22" fmla="*/ 200 w 224"/>
              <a:gd name="T23" fmla="*/ 181 h 334"/>
              <a:gd name="T24" fmla="*/ 197 w 224"/>
              <a:gd name="T25" fmla="*/ 185 h 334"/>
              <a:gd name="T26" fmla="*/ 156 w 224"/>
              <a:gd name="T27" fmla="*/ 265 h 334"/>
              <a:gd name="T28" fmla="*/ 156 w 224"/>
              <a:gd name="T29" fmla="*/ 312 h 334"/>
              <a:gd name="T30" fmla="*/ 156 w 224"/>
              <a:gd name="T31" fmla="*/ 312 h 334"/>
              <a:gd name="T32" fmla="*/ 67 w 224"/>
              <a:gd name="T33" fmla="*/ 269 h 334"/>
              <a:gd name="T34" fmla="*/ 156 w 224"/>
              <a:gd name="T35" fmla="*/ 269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4" h="334">
                <a:moveTo>
                  <a:pt x="156" y="312"/>
                </a:moveTo>
                <a:cubicBezTo>
                  <a:pt x="156" y="324"/>
                  <a:pt x="146" y="334"/>
                  <a:pt x="134" y="334"/>
                </a:cubicBezTo>
                <a:cubicBezTo>
                  <a:pt x="89" y="334"/>
                  <a:pt x="89" y="334"/>
                  <a:pt x="89" y="334"/>
                </a:cubicBezTo>
                <a:cubicBezTo>
                  <a:pt x="76" y="334"/>
                  <a:pt x="67" y="324"/>
                  <a:pt x="67" y="312"/>
                </a:cubicBezTo>
                <a:cubicBezTo>
                  <a:pt x="67" y="312"/>
                  <a:pt x="67" y="300"/>
                  <a:pt x="67" y="261"/>
                </a:cubicBezTo>
                <a:cubicBezTo>
                  <a:pt x="67" y="221"/>
                  <a:pt x="37" y="195"/>
                  <a:pt x="37" y="195"/>
                </a:cubicBezTo>
                <a:cubicBezTo>
                  <a:pt x="27" y="185"/>
                  <a:pt x="27" y="185"/>
                  <a:pt x="27" y="185"/>
                </a:cubicBezTo>
                <a:cubicBezTo>
                  <a:pt x="10" y="166"/>
                  <a:pt x="0" y="140"/>
                  <a:pt x="0" y="112"/>
                </a:cubicBezTo>
                <a:cubicBezTo>
                  <a:pt x="0" y="50"/>
                  <a:pt x="50" y="0"/>
                  <a:pt x="112" y="0"/>
                </a:cubicBezTo>
                <a:cubicBezTo>
                  <a:pt x="174" y="0"/>
                  <a:pt x="224" y="50"/>
                  <a:pt x="224" y="112"/>
                </a:cubicBezTo>
                <a:cubicBezTo>
                  <a:pt x="224" y="140"/>
                  <a:pt x="214" y="166"/>
                  <a:pt x="197" y="185"/>
                </a:cubicBezTo>
                <a:moveTo>
                  <a:pt x="200" y="181"/>
                </a:moveTo>
                <a:cubicBezTo>
                  <a:pt x="197" y="185"/>
                  <a:pt x="197" y="185"/>
                  <a:pt x="197" y="185"/>
                </a:cubicBezTo>
                <a:cubicBezTo>
                  <a:pt x="197" y="185"/>
                  <a:pt x="156" y="217"/>
                  <a:pt x="156" y="265"/>
                </a:cubicBezTo>
                <a:cubicBezTo>
                  <a:pt x="156" y="312"/>
                  <a:pt x="156" y="312"/>
                  <a:pt x="156" y="312"/>
                </a:cubicBezTo>
                <a:cubicBezTo>
                  <a:pt x="156" y="312"/>
                  <a:pt x="156" y="312"/>
                  <a:pt x="156" y="312"/>
                </a:cubicBezTo>
                <a:moveTo>
                  <a:pt x="67" y="269"/>
                </a:moveTo>
                <a:cubicBezTo>
                  <a:pt x="156" y="269"/>
                  <a:pt x="156" y="269"/>
                  <a:pt x="156" y="269"/>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gradFill>
                <a:gsLst>
                  <a:gs pos="0">
                    <a:srgbClr val="505050"/>
                  </a:gs>
                  <a:gs pos="100000">
                    <a:srgbClr val="505050"/>
                  </a:gs>
                </a:gsLst>
              </a:gradFill>
            </a:endParaRPr>
          </a:p>
        </p:txBody>
      </p:sp>
    </p:spTree>
    <p:extLst>
      <p:ext uri="{BB962C8B-B14F-4D97-AF65-F5344CB8AC3E}">
        <p14:creationId xmlns:p14="http://schemas.microsoft.com/office/powerpoint/2010/main" val="109693585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F2070B3-DD49-4185-9C5C-2E206EE4FB81}"/>
              </a:ext>
            </a:extLst>
          </p:cNvPr>
          <p:cNvSpPr>
            <a:spLocks noGrp="1"/>
          </p:cNvSpPr>
          <p:nvPr>
            <p:ph type="title"/>
          </p:nvPr>
        </p:nvSpPr>
        <p:spPr>
          <a:xfrm>
            <a:off x="588263" y="863792"/>
            <a:ext cx="11018520" cy="553998"/>
          </a:xfrm>
        </p:spPr>
        <p:txBody>
          <a:bodyPr/>
          <a:lstStyle/>
          <a:p>
            <a:r>
              <a:rPr lang="en-US" dirty="0"/>
              <a:t>Team Outliers</a:t>
            </a:r>
          </a:p>
        </p:txBody>
      </p:sp>
      <p:sp>
        <p:nvSpPr>
          <p:cNvPr id="10" name="Text Placeholder 9">
            <a:extLst>
              <a:ext uri="{FF2B5EF4-FFF2-40B4-BE49-F238E27FC236}">
                <a16:creationId xmlns:a16="http://schemas.microsoft.com/office/drawing/2014/main" id="{A2811E67-A5D2-402F-8F34-A2C73868855F}"/>
              </a:ext>
            </a:extLst>
          </p:cNvPr>
          <p:cNvSpPr>
            <a:spLocks noGrp="1"/>
          </p:cNvSpPr>
          <p:nvPr>
            <p:ph type="body" sz="quarter" idx="16"/>
          </p:nvPr>
        </p:nvSpPr>
        <p:spPr>
          <a:xfrm>
            <a:off x="584200" y="4235450"/>
            <a:ext cx="1737360" cy="276999"/>
          </a:xfrm>
        </p:spPr>
        <p:txBody>
          <a:bodyPr/>
          <a:lstStyle/>
          <a:p>
            <a:r>
              <a:rPr lang="en-US" dirty="0"/>
              <a:t>Matt Hardy</a:t>
            </a:r>
          </a:p>
        </p:txBody>
      </p:sp>
      <p:sp>
        <p:nvSpPr>
          <p:cNvPr id="13" name="Picture Placeholder 12">
            <a:extLst>
              <a:ext uri="{FF2B5EF4-FFF2-40B4-BE49-F238E27FC236}">
                <a16:creationId xmlns:a16="http://schemas.microsoft.com/office/drawing/2014/main" id="{6BEFE672-C494-4007-83A1-D02A8E19CC38}"/>
              </a:ext>
            </a:extLst>
          </p:cNvPr>
          <p:cNvSpPr>
            <a:spLocks noGrp="1"/>
          </p:cNvSpPr>
          <p:nvPr>
            <p:ph type="pic" sz="quarter" idx="19"/>
          </p:nvPr>
        </p:nvSpPr>
        <p:spPr/>
      </p:sp>
      <p:sp>
        <p:nvSpPr>
          <p:cNvPr id="11" name="Text Placeholder 10">
            <a:extLst>
              <a:ext uri="{FF2B5EF4-FFF2-40B4-BE49-F238E27FC236}">
                <a16:creationId xmlns:a16="http://schemas.microsoft.com/office/drawing/2014/main" id="{BAC9F92F-14CA-4139-A43B-9533D506FF38}"/>
              </a:ext>
            </a:extLst>
          </p:cNvPr>
          <p:cNvSpPr>
            <a:spLocks noGrp="1"/>
          </p:cNvSpPr>
          <p:nvPr>
            <p:ph type="body" sz="quarter" idx="17"/>
          </p:nvPr>
        </p:nvSpPr>
        <p:spPr>
          <a:xfrm>
            <a:off x="2905506" y="4235450"/>
            <a:ext cx="1737360" cy="276999"/>
          </a:xfrm>
        </p:spPr>
        <p:txBody>
          <a:bodyPr/>
          <a:lstStyle/>
          <a:p>
            <a:r>
              <a:rPr lang="en-US" dirty="0"/>
              <a:t>Ruchi Mathur</a:t>
            </a:r>
          </a:p>
        </p:txBody>
      </p:sp>
      <p:sp>
        <p:nvSpPr>
          <p:cNvPr id="14" name="Picture Placeholder 13">
            <a:extLst>
              <a:ext uri="{FF2B5EF4-FFF2-40B4-BE49-F238E27FC236}">
                <a16:creationId xmlns:a16="http://schemas.microsoft.com/office/drawing/2014/main" id="{82378C9B-3236-49DC-A07D-8A98CFB8DF21}"/>
              </a:ext>
            </a:extLst>
          </p:cNvPr>
          <p:cNvSpPr>
            <a:spLocks noGrp="1"/>
          </p:cNvSpPr>
          <p:nvPr>
            <p:ph type="pic" sz="quarter" idx="20"/>
          </p:nvPr>
        </p:nvSpPr>
        <p:spPr/>
      </p:sp>
      <p:sp>
        <p:nvSpPr>
          <p:cNvPr id="12" name="Text Placeholder 11">
            <a:extLst>
              <a:ext uri="{FF2B5EF4-FFF2-40B4-BE49-F238E27FC236}">
                <a16:creationId xmlns:a16="http://schemas.microsoft.com/office/drawing/2014/main" id="{24EFA904-A222-41D9-A11D-5FCDE81359DC}"/>
              </a:ext>
            </a:extLst>
          </p:cNvPr>
          <p:cNvSpPr>
            <a:spLocks noGrp="1"/>
          </p:cNvSpPr>
          <p:nvPr>
            <p:ph type="body" sz="quarter" idx="18"/>
          </p:nvPr>
        </p:nvSpPr>
        <p:spPr>
          <a:xfrm>
            <a:off x="5227320" y="4235451"/>
            <a:ext cx="1737360" cy="276999"/>
          </a:xfrm>
        </p:spPr>
        <p:txBody>
          <a:bodyPr/>
          <a:lstStyle/>
          <a:p>
            <a:r>
              <a:rPr lang="en-US" dirty="0"/>
              <a:t>Kathy </a:t>
            </a:r>
            <a:r>
              <a:rPr lang="en-US" dirty="0" err="1"/>
              <a:t>Nwe</a:t>
            </a:r>
            <a:endParaRPr lang="en-US" dirty="0"/>
          </a:p>
        </p:txBody>
      </p:sp>
      <p:sp>
        <p:nvSpPr>
          <p:cNvPr id="15" name="Picture Placeholder 14">
            <a:extLst>
              <a:ext uri="{FF2B5EF4-FFF2-40B4-BE49-F238E27FC236}">
                <a16:creationId xmlns:a16="http://schemas.microsoft.com/office/drawing/2014/main" id="{89AAB0DA-2DD5-4E63-B0EE-28720723B44D}"/>
              </a:ext>
            </a:extLst>
          </p:cNvPr>
          <p:cNvSpPr>
            <a:spLocks noGrp="1"/>
          </p:cNvSpPr>
          <p:nvPr>
            <p:ph type="pic" sz="quarter" idx="21"/>
          </p:nvPr>
        </p:nvSpPr>
        <p:spPr/>
      </p:sp>
      <p:sp>
        <p:nvSpPr>
          <p:cNvPr id="16" name="Text Placeholder 15">
            <a:extLst>
              <a:ext uri="{FF2B5EF4-FFF2-40B4-BE49-F238E27FC236}">
                <a16:creationId xmlns:a16="http://schemas.microsoft.com/office/drawing/2014/main" id="{ED074123-E37C-4647-8AFF-1DD333C76B61}"/>
              </a:ext>
            </a:extLst>
          </p:cNvPr>
          <p:cNvSpPr>
            <a:spLocks noGrp="1"/>
          </p:cNvSpPr>
          <p:nvPr>
            <p:ph type="body" sz="quarter" idx="22"/>
          </p:nvPr>
        </p:nvSpPr>
        <p:spPr>
          <a:xfrm>
            <a:off x="7548118" y="4235450"/>
            <a:ext cx="1737360" cy="276999"/>
          </a:xfrm>
        </p:spPr>
        <p:txBody>
          <a:bodyPr/>
          <a:lstStyle/>
          <a:p>
            <a:r>
              <a:rPr lang="en-US" dirty="0"/>
              <a:t>Jed </a:t>
            </a:r>
            <a:r>
              <a:rPr lang="en-US" dirty="0" err="1"/>
              <a:t>Fluxman</a:t>
            </a:r>
            <a:endParaRPr lang="en-US" dirty="0"/>
          </a:p>
        </p:txBody>
      </p:sp>
      <p:pic>
        <p:nvPicPr>
          <p:cNvPr id="20" name="Picture Placeholder 19" descr="A person smiling for the camera&#10;&#10;Description automatically generated with low confidence">
            <a:extLst>
              <a:ext uri="{FF2B5EF4-FFF2-40B4-BE49-F238E27FC236}">
                <a16:creationId xmlns:a16="http://schemas.microsoft.com/office/drawing/2014/main" id="{F7DA9291-3359-4EFA-841D-FD755ED2FFCC}"/>
              </a:ext>
            </a:extLst>
          </p:cNvPr>
          <p:cNvPicPr>
            <a:picLocks noGrp="1" noChangeAspect="1"/>
          </p:cNvPicPr>
          <p:nvPr>
            <p:ph type="pic" sz="quarter" idx="23"/>
          </p:nvPr>
        </p:nvPicPr>
        <p:blipFill>
          <a:blip r:embed="rId2"/>
          <a:srcRect/>
          <a:stretch>
            <a:fillRect/>
          </a:stretch>
        </p:blipFill>
        <p:spPr/>
      </p:pic>
      <p:sp>
        <p:nvSpPr>
          <p:cNvPr id="18" name="Text Placeholder 17">
            <a:extLst>
              <a:ext uri="{FF2B5EF4-FFF2-40B4-BE49-F238E27FC236}">
                <a16:creationId xmlns:a16="http://schemas.microsoft.com/office/drawing/2014/main" id="{CEE07A6A-C11F-419E-A6B0-E5BFEF890443}"/>
              </a:ext>
            </a:extLst>
          </p:cNvPr>
          <p:cNvSpPr>
            <a:spLocks noGrp="1"/>
          </p:cNvSpPr>
          <p:nvPr>
            <p:ph type="body" sz="quarter" idx="24"/>
          </p:nvPr>
        </p:nvSpPr>
        <p:spPr>
          <a:xfrm>
            <a:off x="9869423" y="4235450"/>
            <a:ext cx="1737360" cy="276999"/>
          </a:xfrm>
        </p:spPr>
        <p:txBody>
          <a:bodyPr/>
          <a:lstStyle/>
          <a:p>
            <a:r>
              <a:rPr lang="en-US" dirty="0"/>
              <a:t>Paula Thompson </a:t>
            </a:r>
          </a:p>
        </p:txBody>
      </p:sp>
      <p:pic>
        <p:nvPicPr>
          <p:cNvPr id="1026" name="Picture 2" descr="Profile photo for Matt Hardy">
            <a:extLst>
              <a:ext uri="{FF2B5EF4-FFF2-40B4-BE49-F238E27FC236}">
                <a16:creationId xmlns:a16="http://schemas.microsoft.com/office/drawing/2014/main" id="{33A47602-7D99-41B8-A5D8-4C7D1B336E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3692" y="2286000"/>
            <a:ext cx="1737360" cy="1737360"/>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945454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3DEEE94-DB93-405D-A566-04634E1A5CAA}"/>
              </a:ext>
            </a:extLst>
          </p:cNvPr>
          <p:cNvSpPr>
            <a:spLocks noGrp="1"/>
          </p:cNvSpPr>
          <p:nvPr>
            <p:ph type="title"/>
          </p:nvPr>
        </p:nvSpPr>
        <p:spPr/>
        <p:txBody>
          <a:bodyPr/>
          <a:lstStyle/>
          <a:p>
            <a:r>
              <a:rPr lang="en-US" dirty="0"/>
              <a:t>Project Focus</a:t>
            </a:r>
          </a:p>
        </p:txBody>
      </p:sp>
      <p:sp>
        <p:nvSpPr>
          <p:cNvPr id="14" name="Text Placeholder 13">
            <a:extLst>
              <a:ext uri="{FF2B5EF4-FFF2-40B4-BE49-F238E27FC236}">
                <a16:creationId xmlns:a16="http://schemas.microsoft.com/office/drawing/2014/main" id="{93DE5A91-C47A-4D21-9C79-8041061C0ADC}"/>
              </a:ext>
            </a:extLst>
          </p:cNvPr>
          <p:cNvSpPr>
            <a:spLocks noGrp="1"/>
          </p:cNvSpPr>
          <p:nvPr>
            <p:ph type="body" sz="quarter" idx="11"/>
          </p:nvPr>
        </p:nvSpPr>
        <p:spPr/>
        <p:txBody>
          <a:bodyPr/>
          <a:lstStyle/>
          <a:p>
            <a:r>
              <a:rPr lang="en-US" dirty="0"/>
              <a:t>Create a machine learning model to predict housing prices across various regions based on inflation rates </a:t>
            </a:r>
          </a:p>
          <a:p>
            <a:pPr>
              <a:buFont typeface="Wingdings" panose="05000000000000000000" pitchFamily="2" charset="2"/>
              <a:buChar char="Ø"/>
            </a:pPr>
            <a:r>
              <a:rPr lang="en-US" sz="2000" dirty="0"/>
              <a:t>40-year high in inflation rates</a:t>
            </a:r>
          </a:p>
          <a:p>
            <a:pPr>
              <a:buFont typeface="Wingdings" panose="05000000000000000000" pitchFamily="2" charset="2"/>
              <a:buChar char="Ø"/>
            </a:pPr>
            <a:r>
              <a:rPr lang="en-US" sz="2000" dirty="0"/>
              <a:t>Interested in understanding the impact these aggressive increases will have on housing prices across our various locations.</a:t>
            </a:r>
          </a:p>
          <a:p>
            <a:pPr>
              <a:buFont typeface="Wingdings" panose="05000000000000000000" pitchFamily="2" charset="2"/>
              <a:buChar char="Ø"/>
            </a:pPr>
            <a:endParaRPr lang="en-US" sz="2000" dirty="0"/>
          </a:p>
          <a:p>
            <a:pPr>
              <a:buFont typeface="Arial" panose="020B0604020202020204" pitchFamily="34" charset="0"/>
              <a:buChar char="•"/>
            </a:pPr>
            <a:r>
              <a:rPr lang="en-US" dirty="0"/>
              <a:t>Can we predict housing prices based on inflation rates in individual regions across the United States? </a:t>
            </a:r>
          </a:p>
          <a:p>
            <a:endParaRPr lang="en-US" dirty="0"/>
          </a:p>
        </p:txBody>
      </p:sp>
      <p:sp>
        <p:nvSpPr>
          <p:cNvPr id="16" name="TextBox 15">
            <a:extLst>
              <a:ext uri="{FF2B5EF4-FFF2-40B4-BE49-F238E27FC236}">
                <a16:creationId xmlns:a16="http://schemas.microsoft.com/office/drawing/2014/main" id="{F73B246B-498C-40D1-BC8F-538DB2FB5805}"/>
              </a:ext>
            </a:extLst>
          </p:cNvPr>
          <p:cNvSpPr txBox="1"/>
          <p:nvPr/>
        </p:nvSpPr>
        <p:spPr>
          <a:xfrm>
            <a:off x="588263" y="3932826"/>
            <a:ext cx="3182027" cy="646331"/>
          </a:xfrm>
          <a:prstGeom prst="rect">
            <a:avLst/>
          </a:prstGeom>
          <a:noFill/>
        </p:spPr>
        <p:txBody>
          <a:bodyPr wrap="square">
            <a:spAutoFit/>
          </a:bodyPr>
          <a:lstStyle/>
          <a:p>
            <a:r>
              <a:rPr lang="en-US" sz="3600" spc="-50" dirty="0">
                <a:ln w="3175">
                  <a:noFill/>
                </a:ln>
                <a:solidFill>
                  <a:schemeClr val="accent3"/>
                </a:solidFill>
                <a:latin typeface="+mj-lt"/>
                <a:cs typeface="Segoe UI" pitchFamily="34" charset="0"/>
              </a:rPr>
              <a:t>Question</a:t>
            </a:r>
          </a:p>
        </p:txBody>
      </p:sp>
    </p:spTree>
    <p:extLst>
      <p:ext uri="{BB962C8B-B14F-4D97-AF65-F5344CB8AC3E}">
        <p14:creationId xmlns:p14="http://schemas.microsoft.com/office/powerpoint/2010/main" val="103883335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B441D-899D-4555-99B4-9F1C26057D4A}"/>
              </a:ext>
            </a:extLst>
          </p:cNvPr>
          <p:cNvSpPr>
            <a:spLocks noGrp="1"/>
          </p:cNvSpPr>
          <p:nvPr>
            <p:ph type="title"/>
          </p:nvPr>
        </p:nvSpPr>
        <p:spPr/>
        <p:txBody>
          <a:bodyPr/>
          <a:lstStyle/>
          <a:p>
            <a:r>
              <a:rPr lang="en-US" dirty="0"/>
              <a:t>Machine Learning Flow Chart</a:t>
            </a:r>
          </a:p>
        </p:txBody>
      </p:sp>
      <p:sp>
        <p:nvSpPr>
          <p:cNvPr id="3" name="Rectangle 2">
            <a:extLst>
              <a:ext uri="{FF2B5EF4-FFF2-40B4-BE49-F238E27FC236}">
                <a16:creationId xmlns:a16="http://schemas.microsoft.com/office/drawing/2014/main" id="{5AB18C29-2F47-4E8E-A74E-AC9A1D054AB8}"/>
              </a:ext>
            </a:extLst>
          </p:cNvPr>
          <p:cNvSpPr/>
          <p:nvPr/>
        </p:nvSpPr>
        <p:spPr bwMode="auto">
          <a:xfrm>
            <a:off x="149345" y="2379700"/>
            <a:ext cx="2103120" cy="2924672"/>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200" b="1" dirty="0">
                <a:solidFill>
                  <a:srgbClr val="FFFFFF"/>
                </a:solidFill>
                <a:ea typeface="Segoe UI" pitchFamily="34" charset="0"/>
                <a:cs typeface="Segoe UI" pitchFamily="34" charset="0"/>
              </a:rPr>
              <a:t>Datasets (CSVs, Labeled):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Consumer Price Index</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Housing Prices</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Mortgage Rates</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Gas Prices</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Unemployment  Rates</a:t>
            </a:r>
          </a:p>
        </p:txBody>
      </p:sp>
      <p:sp>
        <p:nvSpPr>
          <p:cNvPr id="6" name="Rectangle 5">
            <a:extLst>
              <a:ext uri="{FF2B5EF4-FFF2-40B4-BE49-F238E27FC236}">
                <a16:creationId xmlns:a16="http://schemas.microsoft.com/office/drawing/2014/main" id="{AF9424D1-48D8-4B42-947B-CC1AA32B8D29}"/>
              </a:ext>
            </a:extLst>
          </p:cNvPr>
          <p:cNvSpPr/>
          <p:nvPr/>
        </p:nvSpPr>
        <p:spPr bwMode="auto">
          <a:xfrm>
            <a:off x="2540881" y="2379700"/>
            <a:ext cx="2103120" cy="2924673"/>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200" b="1" dirty="0">
                <a:solidFill>
                  <a:srgbClr val="FFFFFF"/>
                </a:solidFill>
                <a:ea typeface="Segoe UI" pitchFamily="34" charset="0"/>
                <a:cs typeface="Segoe UI" pitchFamily="34" charset="0"/>
              </a:rPr>
              <a:t>Data Transformation: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Dropping null values</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Filtering dates </a:t>
            </a:r>
          </a:p>
          <a:p>
            <a:pPr marL="171450" indent="-171450"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Dropped unnecessary columns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Transposed data</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Set date as index, region id as column headers</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Converted date to uniform date-time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Assigned zips and coordinates to locations</a:t>
            </a:r>
          </a:p>
        </p:txBody>
      </p:sp>
      <p:sp>
        <p:nvSpPr>
          <p:cNvPr id="7" name="Rectangle 6">
            <a:extLst>
              <a:ext uri="{FF2B5EF4-FFF2-40B4-BE49-F238E27FC236}">
                <a16:creationId xmlns:a16="http://schemas.microsoft.com/office/drawing/2014/main" id="{3B7815A4-FEAB-4DFF-9C8D-AF4BD8D4FD35}"/>
              </a:ext>
            </a:extLst>
          </p:cNvPr>
          <p:cNvSpPr/>
          <p:nvPr/>
        </p:nvSpPr>
        <p:spPr bwMode="auto">
          <a:xfrm>
            <a:off x="7453511" y="2379700"/>
            <a:ext cx="2103120" cy="2924672"/>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200" b="1" dirty="0">
                <a:solidFill>
                  <a:srgbClr val="FFFFFF"/>
                </a:solidFill>
                <a:ea typeface="Segoe UI" pitchFamily="34" charset="0"/>
                <a:cs typeface="Segoe UI" pitchFamily="34" charset="0"/>
              </a:rPr>
              <a:t>Machine Learning Model:</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Random Forest </a:t>
            </a:r>
          </a:p>
        </p:txBody>
      </p:sp>
      <p:sp>
        <p:nvSpPr>
          <p:cNvPr id="8" name="Rectangle 7">
            <a:extLst>
              <a:ext uri="{FF2B5EF4-FFF2-40B4-BE49-F238E27FC236}">
                <a16:creationId xmlns:a16="http://schemas.microsoft.com/office/drawing/2014/main" id="{BF3A3620-AC0F-4173-B8A9-EC59844E068D}"/>
              </a:ext>
            </a:extLst>
          </p:cNvPr>
          <p:cNvSpPr/>
          <p:nvPr/>
        </p:nvSpPr>
        <p:spPr bwMode="auto">
          <a:xfrm>
            <a:off x="9863335" y="2379700"/>
            <a:ext cx="2103120" cy="2924672"/>
          </a:xfrm>
          <a:prstGeom prst="rect">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200" b="1" dirty="0">
                <a:solidFill>
                  <a:srgbClr val="FFFFFF"/>
                </a:solidFill>
                <a:ea typeface="Segoe UI" pitchFamily="34" charset="0"/>
                <a:cs typeface="Segoe UI" pitchFamily="34" charset="0"/>
              </a:rPr>
              <a:t>Model Evaluation: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MSE </a:t>
            </a:r>
          </a:p>
          <a:p>
            <a:pPr marL="171450" indent="-171450" algn="l" defTabSz="932472" fontAlgn="base">
              <a:spcBef>
                <a:spcPct val="0"/>
              </a:spcBef>
              <a:spcAft>
                <a:spcPct val="0"/>
              </a:spcAft>
              <a:buFontTx/>
              <a:buChar char="-"/>
            </a:pPr>
            <a:r>
              <a:rPr lang="en-US" sz="1200" dirty="0">
                <a:solidFill>
                  <a:srgbClr val="FFFFFF"/>
                </a:solidFill>
                <a:ea typeface="Segoe UI" pitchFamily="34" charset="0"/>
                <a:cs typeface="Segoe UI" pitchFamily="34" charset="0"/>
              </a:rPr>
              <a:t>R2</a:t>
            </a:r>
          </a:p>
          <a:p>
            <a:pPr marL="171450" indent="-171450" algn="l" defTabSz="932472" fontAlgn="base">
              <a:spcBef>
                <a:spcPct val="0"/>
              </a:spcBef>
              <a:spcAft>
                <a:spcPct val="0"/>
              </a:spcAft>
              <a:buFontTx/>
              <a:buChar char="-"/>
            </a:pPr>
            <a:endParaRPr lang="en-US" sz="1200" dirty="0">
              <a:solidFill>
                <a:srgbClr val="FFFFFF"/>
              </a:solidFill>
              <a:ea typeface="Segoe UI" pitchFamily="34" charset="0"/>
              <a:cs typeface="Segoe UI" pitchFamily="34" charset="0"/>
            </a:endParaRPr>
          </a:p>
        </p:txBody>
      </p:sp>
      <p:sp>
        <p:nvSpPr>
          <p:cNvPr id="9" name="Rectangle 8">
            <a:extLst>
              <a:ext uri="{FF2B5EF4-FFF2-40B4-BE49-F238E27FC236}">
                <a16:creationId xmlns:a16="http://schemas.microsoft.com/office/drawing/2014/main" id="{40278BB5-816E-4D90-9823-8F7042F1B1BA}"/>
              </a:ext>
            </a:extLst>
          </p:cNvPr>
          <p:cNvSpPr/>
          <p:nvPr/>
        </p:nvSpPr>
        <p:spPr bwMode="auto">
          <a:xfrm>
            <a:off x="4967487" y="2379700"/>
            <a:ext cx="2103120" cy="2924672"/>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r>
              <a:rPr lang="en-US" sz="1200" b="1" dirty="0">
                <a:solidFill>
                  <a:srgbClr val="FFFFFF"/>
                </a:solidFill>
                <a:ea typeface="Segoe UI" pitchFamily="34" charset="0"/>
                <a:cs typeface="Segoe UI" pitchFamily="34" charset="0"/>
              </a:rPr>
              <a:t>Database:</a:t>
            </a:r>
          </a:p>
          <a:p>
            <a:pPr algn="l" defTabSz="932472" fontAlgn="base">
              <a:spcBef>
                <a:spcPct val="0"/>
              </a:spcBef>
              <a:spcAft>
                <a:spcPct val="0"/>
              </a:spcAft>
            </a:pPr>
            <a:r>
              <a:rPr lang="en-US" sz="1200" dirty="0">
                <a:solidFill>
                  <a:srgbClr val="FFFFFF"/>
                </a:solidFill>
                <a:ea typeface="Segoe UI" pitchFamily="34" charset="0"/>
                <a:cs typeface="Segoe UI" pitchFamily="34" charset="0"/>
              </a:rPr>
              <a:t>- Postgres</a:t>
            </a:r>
          </a:p>
          <a:p>
            <a:pPr marL="171450" indent="-171450" algn="l" defTabSz="932472" fontAlgn="base">
              <a:spcBef>
                <a:spcPct val="0"/>
              </a:spcBef>
              <a:spcAft>
                <a:spcPct val="0"/>
              </a:spcAft>
              <a:buFontTx/>
              <a:buChar char="-"/>
            </a:pPr>
            <a:endParaRPr lang="en-US" sz="1200" dirty="0">
              <a:solidFill>
                <a:srgbClr val="FFFFFF"/>
              </a:solidFill>
              <a:ea typeface="Segoe UI" pitchFamily="34" charset="0"/>
              <a:cs typeface="Segoe UI" pitchFamily="34" charset="0"/>
            </a:endParaRPr>
          </a:p>
        </p:txBody>
      </p:sp>
      <p:cxnSp>
        <p:nvCxnSpPr>
          <p:cNvPr id="10" name="Straight Arrow Connector 9">
            <a:extLst>
              <a:ext uri="{FF2B5EF4-FFF2-40B4-BE49-F238E27FC236}">
                <a16:creationId xmlns:a16="http://schemas.microsoft.com/office/drawing/2014/main" id="{89D29EB4-F237-4AF7-9F8D-A8BAFDA4E996}"/>
              </a:ext>
            </a:extLst>
          </p:cNvPr>
          <p:cNvCxnSpPr>
            <a:stCxn id="3" idx="3"/>
            <a:endCxn id="6" idx="1"/>
          </p:cNvCxnSpPr>
          <p:nvPr/>
        </p:nvCxnSpPr>
        <p:spPr>
          <a:xfrm>
            <a:off x="2252465" y="3842036"/>
            <a:ext cx="288416"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3305B30F-DDA9-4E4B-A25A-F70A72463987}"/>
              </a:ext>
            </a:extLst>
          </p:cNvPr>
          <p:cNvCxnSpPr>
            <a:stCxn id="6" idx="3"/>
            <a:endCxn id="9" idx="1"/>
          </p:cNvCxnSpPr>
          <p:nvPr/>
        </p:nvCxnSpPr>
        <p:spPr>
          <a:xfrm flipV="1">
            <a:off x="4644001" y="3842036"/>
            <a:ext cx="323486" cy="1"/>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7314FC2-B9C7-439C-A7EC-17290A40F119}"/>
              </a:ext>
            </a:extLst>
          </p:cNvPr>
          <p:cNvCxnSpPr>
            <a:stCxn id="9" idx="3"/>
            <a:endCxn id="7" idx="1"/>
          </p:cNvCxnSpPr>
          <p:nvPr/>
        </p:nvCxnSpPr>
        <p:spPr>
          <a:xfrm>
            <a:off x="7070607" y="3842036"/>
            <a:ext cx="38290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FE8B5758-6F7A-47F2-902C-455596E2A40F}"/>
              </a:ext>
            </a:extLst>
          </p:cNvPr>
          <p:cNvCxnSpPr>
            <a:stCxn id="7" idx="3"/>
            <a:endCxn id="8" idx="1"/>
          </p:cNvCxnSpPr>
          <p:nvPr/>
        </p:nvCxnSpPr>
        <p:spPr>
          <a:xfrm>
            <a:off x="9556631" y="3842036"/>
            <a:ext cx="306704" cy="0"/>
          </a:xfrm>
          <a:prstGeom prst="straightConnector1">
            <a:avLst/>
          </a:prstGeom>
          <a:ln>
            <a:solidFill>
              <a:schemeClr val="tx1"/>
            </a:solidFill>
            <a:headEnd type="none" w="lg" len="me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958841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A6B33-FEB0-4338-BED6-B57B84E27EA9}"/>
              </a:ext>
            </a:extLst>
          </p:cNvPr>
          <p:cNvSpPr>
            <a:spLocks noGrp="1"/>
          </p:cNvSpPr>
          <p:nvPr>
            <p:ph type="title"/>
          </p:nvPr>
        </p:nvSpPr>
        <p:spPr/>
        <p:txBody>
          <a:bodyPr/>
          <a:lstStyle/>
          <a:p>
            <a:r>
              <a:rPr lang="en-US" dirty="0"/>
              <a:t>Technologies, Languages, Tools, Etc. </a:t>
            </a:r>
          </a:p>
        </p:txBody>
      </p:sp>
      <p:sp>
        <p:nvSpPr>
          <p:cNvPr id="5" name="Text Placeholder 4">
            <a:extLst>
              <a:ext uri="{FF2B5EF4-FFF2-40B4-BE49-F238E27FC236}">
                <a16:creationId xmlns:a16="http://schemas.microsoft.com/office/drawing/2014/main" id="{31DD0A9C-AA72-4B1A-8B0F-3C8771248C68}"/>
              </a:ext>
            </a:extLst>
          </p:cNvPr>
          <p:cNvSpPr>
            <a:spLocks noGrp="1"/>
          </p:cNvSpPr>
          <p:nvPr>
            <p:ph type="body" sz="quarter" idx="16"/>
          </p:nvPr>
        </p:nvSpPr>
        <p:spPr>
          <a:xfrm>
            <a:off x="585217" y="1844675"/>
            <a:ext cx="3264408" cy="338554"/>
          </a:xfrm>
        </p:spPr>
        <p:txBody>
          <a:bodyPr/>
          <a:lstStyle/>
          <a:p>
            <a:r>
              <a:rPr lang="en-US" dirty="0"/>
              <a:t>Machine Learning</a:t>
            </a:r>
          </a:p>
        </p:txBody>
      </p:sp>
      <p:sp>
        <p:nvSpPr>
          <p:cNvPr id="3" name="Content Placeholder 2">
            <a:extLst>
              <a:ext uri="{FF2B5EF4-FFF2-40B4-BE49-F238E27FC236}">
                <a16:creationId xmlns:a16="http://schemas.microsoft.com/office/drawing/2014/main" id="{F97A8565-14EB-4FAA-B970-9C69C8D00444}"/>
              </a:ext>
            </a:extLst>
          </p:cNvPr>
          <p:cNvSpPr>
            <a:spLocks noGrp="1"/>
          </p:cNvSpPr>
          <p:nvPr>
            <p:ph type="body" sz="quarter" idx="14"/>
          </p:nvPr>
        </p:nvSpPr>
        <p:spPr>
          <a:xfrm>
            <a:off x="585217" y="2797175"/>
            <a:ext cx="3264408" cy="2154436"/>
          </a:xfrm>
        </p:spPr>
        <p:txBody>
          <a:bodyPr/>
          <a:lstStyle/>
          <a:p>
            <a:r>
              <a:rPr lang="en-US" dirty="0"/>
              <a:t>Python</a:t>
            </a:r>
          </a:p>
          <a:p>
            <a:r>
              <a:rPr lang="en-US" dirty="0"/>
              <a:t>Pandas</a:t>
            </a:r>
          </a:p>
          <a:p>
            <a:r>
              <a:rPr lang="en-US" dirty="0" err="1"/>
              <a:t>Jupyter</a:t>
            </a:r>
            <a:r>
              <a:rPr lang="en-US" dirty="0"/>
              <a:t> Notebook</a:t>
            </a:r>
          </a:p>
          <a:p>
            <a:endParaRPr lang="en-US" dirty="0"/>
          </a:p>
          <a:p>
            <a:pPr marL="0" indent="0">
              <a:buNone/>
            </a:pPr>
            <a:endParaRPr lang="en-US" dirty="0"/>
          </a:p>
          <a:p>
            <a:endParaRPr lang="en-US" dirty="0"/>
          </a:p>
        </p:txBody>
      </p:sp>
      <p:sp>
        <p:nvSpPr>
          <p:cNvPr id="6" name="Text Placeholder 5">
            <a:extLst>
              <a:ext uri="{FF2B5EF4-FFF2-40B4-BE49-F238E27FC236}">
                <a16:creationId xmlns:a16="http://schemas.microsoft.com/office/drawing/2014/main" id="{648EF6E7-1C97-4818-88E0-6F19B725657C}"/>
              </a:ext>
            </a:extLst>
          </p:cNvPr>
          <p:cNvSpPr>
            <a:spLocks noGrp="1"/>
          </p:cNvSpPr>
          <p:nvPr>
            <p:ph type="body" sz="quarter" idx="17"/>
          </p:nvPr>
        </p:nvSpPr>
        <p:spPr/>
        <p:txBody>
          <a:bodyPr/>
          <a:lstStyle/>
          <a:p>
            <a:r>
              <a:rPr lang="en-US" dirty="0"/>
              <a:t>Database </a:t>
            </a:r>
          </a:p>
        </p:txBody>
      </p:sp>
      <p:sp>
        <p:nvSpPr>
          <p:cNvPr id="4" name="Text Placeholder 3">
            <a:extLst>
              <a:ext uri="{FF2B5EF4-FFF2-40B4-BE49-F238E27FC236}">
                <a16:creationId xmlns:a16="http://schemas.microsoft.com/office/drawing/2014/main" id="{D0E86854-1762-49A3-942D-12EB73AEC8E3}"/>
              </a:ext>
            </a:extLst>
          </p:cNvPr>
          <p:cNvSpPr>
            <a:spLocks noGrp="1"/>
          </p:cNvSpPr>
          <p:nvPr>
            <p:ph type="body" sz="quarter" idx="15"/>
          </p:nvPr>
        </p:nvSpPr>
        <p:spPr>
          <a:xfrm>
            <a:off x="4463796" y="2790535"/>
            <a:ext cx="3264408" cy="2154436"/>
          </a:xfrm>
        </p:spPr>
        <p:txBody>
          <a:bodyPr/>
          <a:lstStyle/>
          <a:p>
            <a:r>
              <a:rPr lang="en-US" dirty="0"/>
              <a:t>SQL</a:t>
            </a:r>
          </a:p>
          <a:p>
            <a:r>
              <a:rPr lang="en-US" dirty="0"/>
              <a:t>PostgreSQL</a:t>
            </a:r>
          </a:p>
          <a:p>
            <a:r>
              <a:rPr lang="en-US" dirty="0"/>
              <a:t>Excel  </a:t>
            </a:r>
          </a:p>
          <a:p>
            <a:endParaRPr lang="en-US" dirty="0"/>
          </a:p>
          <a:p>
            <a:endParaRPr lang="en-US" dirty="0"/>
          </a:p>
          <a:p>
            <a:endParaRPr lang="en-US" dirty="0"/>
          </a:p>
        </p:txBody>
      </p:sp>
      <p:sp>
        <p:nvSpPr>
          <p:cNvPr id="7" name="Text Placeholder 6">
            <a:extLst>
              <a:ext uri="{FF2B5EF4-FFF2-40B4-BE49-F238E27FC236}">
                <a16:creationId xmlns:a16="http://schemas.microsoft.com/office/drawing/2014/main" id="{168CDC3D-FEF3-4FA5-80F9-FFFD68CD369A}"/>
              </a:ext>
            </a:extLst>
          </p:cNvPr>
          <p:cNvSpPr>
            <a:spLocks noGrp="1"/>
          </p:cNvSpPr>
          <p:nvPr>
            <p:ph type="body" sz="quarter" idx="18"/>
          </p:nvPr>
        </p:nvSpPr>
        <p:spPr/>
        <p:txBody>
          <a:bodyPr/>
          <a:lstStyle/>
          <a:p>
            <a:r>
              <a:rPr lang="en-US" dirty="0"/>
              <a:t>Dashboard</a:t>
            </a:r>
          </a:p>
        </p:txBody>
      </p:sp>
      <p:sp>
        <p:nvSpPr>
          <p:cNvPr id="8" name="Text Placeholder 7">
            <a:extLst>
              <a:ext uri="{FF2B5EF4-FFF2-40B4-BE49-F238E27FC236}">
                <a16:creationId xmlns:a16="http://schemas.microsoft.com/office/drawing/2014/main" id="{11C9E54F-66D8-497F-8C0B-616E455F5E56}"/>
              </a:ext>
            </a:extLst>
          </p:cNvPr>
          <p:cNvSpPr>
            <a:spLocks noGrp="1"/>
          </p:cNvSpPr>
          <p:nvPr>
            <p:ph type="body" sz="quarter" idx="19"/>
          </p:nvPr>
        </p:nvSpPr>
        <p:spPr>
          <a:xfrm>
            <a:off x="8342375" y="2797175"/>
            <a:ext cx="3264408" cy="1785104"/>
          </a:xfrm>
        </p:spPr>
        <p:txBody>
          <a:bodyPr/>
          <a:lstStyle/>
          <a:p>
            <a:r>
              <a:rPr lang="en-US" dirty="0"/>
              <a:t>Tableau </a:t>
            </a:r>
          </a:p>
          <a:p>
            <a:r>
              <a:rPr lang="en-US" dirty="0" err="1"/>
              <a:t>VizQL</a:t>
            </a:r>
            <a:endParaRPr lang="en-US" dirty="0"/>
          </a:p>
          <a:p>
            <a:endParaRPr lang="en-US" dirty="0"/>
          </a:p>
          <a:p>
            <a:endParaRPr lang="en-US" dirty="0"/>
          </a:p>
          <a:p>
            <a:pPr marL="0" indent="0">
              <a:buNone/>
            </a:pPr>
            <a:endParaRPr lang="en-US" dirty="0"/>
          </a:p>
        </p:txBody>
      </p:sp>
    </p:spTree>
    <p:extLst>
      <p:ext uri="{BB962C8B-B14F-4D97-AF65-F5344CB8AC3E}">
        <p14:creationId xmlns:p14="http://schemas.microsoft.com/office/powerpoint/2010/main" val="188033363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67707-D247-46F7-B467-1F3F26E61515}"/>
              </a:ext>
            </a:extLst>
          </p:cNvPr>
          <p:cNvSpPr>
            <a:spLocks noGrp="1"/>
          </p:cNvSpPr>
          <p:nvPr>
            <p:ph type="title"/>
          </p:nvPr>
        </p:nvSpPr>
        <p:spPr/>
        <p:txBody>
          <a:bodyPr/>
          <a:lstStyle/>
          <a:p>
            <a:r>
              <a:rPr lang="en-US" dirty="0"/>
              <a:t>Data Exploration </a:t>
            </a:r>
          </a:p>
        </p:txBody>
      </p:sp>
      <p:sp>
        <p:nvSpPr>
          <p:cNvPr id="3" name="Text Placeholder 2">
            <a:extLst>
              <a:ext uri="{FF2B5EF4-FFF2-40B4-BE49-F238E27FC236}">
                <a16:creationId xmlns:a16="http://schemas.microsoft.com/office/drawing/2014/main" id="{ADA8BF91-638D-4AE7-98D3-69B119CD36A8}"/>
              </a:ext>
            </a:extLst>
          </p:cNvPr>
          <p:cNvSpPr>
            <a:spLocks noGrp="1"/>
          </p:cNvSpPr>
          <p:nvPr>
            <p:ph sz="quarter" idx="10"/>
          </p:nvPr>
        </p:nvSpPr>
        <p:spPr>
          <a:xfrm>
            <a:off x="499140" y="1834042"/>
            <a:ext cx="11018838" cy="3767185"/>
          </a:xfrm>
        </p:spPr>
        <p:txBody>
          <a:bodyPr/>
          <a:lstStyle/>
          <a:p>
            <a:r>
              <a:rPr lang="en-US" sz="2400" dirty="0"/>
              <a:t>Kaggle.com: </a:t>
            </a:r>
            <a:r>
              <a:rPr lang="en-US" sz="2400" dirty="0">
                <a:hlinkClick r:id="rId3"/>
              </a:rPr>
              <a:t>Zillow Housing Price Dataset</a:t>
            </a:r>
            <a:endParaRPr lang="en-US" sz="2400" dirty="0"/>
          </a:p>
          <a:p>
            <a:pPr marL="285750" indent="-285750">
              <a:buFont typeface="Arial" panose="020B0604020202020204" pitchFamily="34" charset="0"/>
              <a:buChar char="•"/>
            </a:pPr>
            <a:r>
              <a:rPr lang="en-US" sz="1600" dirty="0"/>
              <a:t>3,700 rows </a:t>
            </a:r>
          </a:p>
          <a:p>
            <a:pPr marL="285750" indent="-285750">
              <a:buFont typeface="Arial" panose="020B0604020202020204" pitchFamily="34" charset="0"/>
              <a:buChar char="•"/>
            </a:pPr>
            <a:r>
              <a:rPr lang="en-US" sz="1600" dirty="0"/>
              <a:t>Housing process for multiple regions across the Unites States</a:t>
            </a:r>
          </a:p>
          <a:p>
            <a:endParaRPr lang="en-US" sz="1600" dirty="0"/>
          </a:p>
          <a:p>
            <a:r>
              <a:rPr lang="en-US" sz="2400" dirty="0"/>
              <a:t>Consumer Price Dataset</a:t>
            </a:r>
          </a:p>
          <a:p>
            <a:pPr marL="342900" indent="-342900">
              <a:buFont typeface="Arial" panose="020B0604020202020204" pitchFamily="34" charset="0"/>
              <a:buChar char="•"/>
            </a:pPr>
            <a:r>
              <a:rPr lang="en-US" sz="1600" dirty="0"/>
              <a:t>1,310 rows</a:t>
            </a:r>
          </a:p>
          <a:p>
            <a:pPr marL="342900" indent="-342900">
              <a:buFont typeface="Arial" panose="020B0604020202020204" pitchFamily="34" charset="0"/>
              <a:buChar char="•"/>
            </a:pPr>
            <a:r>
              <a:rPr lang="en-US" sz="1600" dirty="0"/>
              <a:t>Consumer price index between 1913 and 2022</a:t>
            </a:r>
          </a:p>
          <a:p>
            <a:pPr marL="800100" lvl="1" indent="-342900">
              <a:buFont typeface="Arial" panose="020B0604020202020204" pitchFamily="34" charset="0"/>
              <a:buChar char="•"/>
            </a:pPr>
            <a:endParaRPr lang="en-US" sz="800" dirty="0"/>
          </a:p>
          <a:p>
            <a:r>
              <a:rPr lang="en-US" sz="2400" dirty="0"/>
              <a:t>Zip Codes </a:t>
            </a:r>
          </a:p>
          <a:p>
            <a:endParaRPr lang="en-US" sz="2400" dirty="0"/>
          </a:p>
          <a:p>
            <a:r>
              <a:rPr lang="en-US" sz="2400" dirty="0" err="1">
                <a:hlinkClick r:id="rId4"/>
              </a:rPr>
              <a:t>GeoCode</a:t>
            </a:r>
            <a:r>
              <a:rPr lang="en-US" sz="2400" dirty="0"/>
              <a:t> (Is this right dataset?)</a:t>
            </a:r>
          </a:p>
        </p:txBody>
      </p:sp>
    </p:spTree>
    <p:extLst>
      <p:ext uri="{BB962C8B-B14F-4D97-AF65-F5344CB8AC3E}">
        <p14:creationId xmlns:p14="http://schemas.microsoft.com/office/powerpoint/2010/main" val="237739008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A6B33-FEB0-4338-BED6-B57B84E27EA9}"/>
              </a:ext>
            </a:extLst>
          </p:cNvPr>
          <p:cNvSpPr>
            <a:spLocks noGrp="1"/>
          </p:cNvSpPr>
          <p:nvPr>
            <p:ph type="title"/>
          </p:nvPr>
        </p:nvSpPr>
        <p:spPr/>
        <p:txBody>
          <a:bodyPr/>
          <a:lstStyle/>
          <a:p>
            <a:r>
              <a:rPr lang="en-US" dirty="0"/>
              <a:t>Preprocessing</a:t>
            </a:r>
          </a:p>
        </p:txBody>
      </p:sp>
      <p:sp>
        <p:nvSpPr>
          <p:cNvPr id="3" name="Content Placeholder 2">
            <a:extLst>
              <a:ext uri="{FF2B5EF4-FFF2-40B4-BE49-F238E27FC236}">
                <a16:creationId xmlns:a16="http://schemas.microsoft.com/office/drawing/2014/main" id="{F97A8565-14EB-4FAA-B970-9C69C8D00444}"/>
              </a:ext>
            </a:extLst>
          </p:cNvPr>
          <p:cNvSpPr>
            <a:spLocks noGrp="1"/>
          </p:cNvSpPr>
          <p:nvPr>
            <p:ph sz="quarter" idx="10"/>
          </p:nvPr>
        </p:nvSpPr>
        <p:spPr/>
        <p:txBody>
          <a:bodyPr/>
          <a:lstStyle/>
          <a:p>
            <a:endParaRPr lang="en-US"/>
          </a:p>
        </p:txBody>
      </p:sp>
    </p:spTree>
    <p:extLst>
      <p:ext uri="{BB962C8B-B14F-4D97-AF65-F5344CB8AC3E}">
        <p14:creationId xmlns:p14="http://schemas.microsoft.com/office/powerpoint/2010/main" val="6533514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A6B33-FEB0-4338-BED6-B57B84E27EA9}"/>
              </a:ext>
            </a:extLst>
          </p:cNvPr>
          <p:cNvSpPr>
            <a:spLocks noGrp="1"/>
          </p:cNvSpPr>
          <p:nvPr>
            <p:ph type="title"/>
          </p:nvPr>
        </p:nvSpPr>
        <p:spPr/>
        <p:txBody>
          <a:bodyPr/>
          <a:lstStyle/>
          <a:p>
            <a:r>
              <a:rPr lang="en-US" dirty="0"/>
              <a:t>Machine Learning Model</a:t>
            </a:r>
          </a:p>
        </p:txBody>
      </p:sp>
      <p:sp>
        <p:nvSpPr>
          <p:cNvPr id="3" name="Content Placeholder 2">
            <a:extLst>
              <a:ext uri="{FF2B5EF4-FFF2-40B4-BE49-F238E27FC236}">
                <a16:creationId xmlns:a16="http://schemas.microsoft.com/office/drawing/2014/main" id="{F97A8565-14EB-4FAA-B970-9C69C8D00444}"/>
              </a:ext>
            </a:extLst>
          </p:cNvPr>
          <p:cNvSpPr>
            <a:spLocks noGrp="1"/>
          </p:cNvSpPr>
          <p:nvPr>
            <p:ph sz="quarter" idx="10"/>
          </p:nvPr>
        </p:nvSpPr>
        <p:spPr/>
        <p:txBody>
          <a:bodyPr/>
          <a:lstStyle/>
          <a:p>
            <a:endParaRPr lang="en-US"/>
          </a:p>
        </p:txBody>
      </p:sp>
    </p:spTree>
    <p:extLst>
      <p:ext uri="{BB962C8B-B14F-4D97-AF65-F5344CB8AC3E}">
        <p14:creationId xmlns:p14="http://schemas.microsoft.com/office/powerpoint/2010/main" val="208618347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A6B33-FEB0-4338-BED6-B57B84E27EA9}"/>
              </a:ext>
            </a:extLst>
          </p:cNvPr>
          <p:cNvSpPr>
            <a:spLocks noGrp="1"/>
          </p:cNvSpPr>
          <p:nvPr>
            <p:ph type="title"/>
          </p:nvPr>
        </p:nvSpPr>
        <p:spPr/>
        <p:txBody>
          <a:bodyPr/>
          <a:lstStyle/>
          <a:p>
            <a:r>
              <a:rPr lang="en-US" dirty="0"/>
              <a:t>Database</a:t>
            </a:r>
          </a:p>
        </p:txBody>
      </p:sp>
      <p:sp>
        <p:nvSpPr>
          <p:cNvPr id="3" name="Content Placeholder 2">
            <a:extLst>
              <a:ext uri="{FF2B5EF4-FFF2-40B4-BE49-F238E27FC236}">
                <a16:creationId xmlns:a16="http://schemas.microsoft.com/office/drawing/2014/main" id="{F97A8565-14EB-4FAA-B970-9C69C8D00444}"/>
              </a:ext>
            </a:extLst>
          </p:cNvPr>
          <p:cNvSpPr>
            <a:spLocks noGrp="1"/>
          </p:cNvSpPr>
          <p:nvPr>
            <p:ph sz="quarter" idx="10"/>
          </p:nvPr>
        </p:nvSpPr>
        <p:spPr/>
        <p:txBody>
          <a:bodyPr/>
          <a:lstStyle/>
          <a:p>
            <a:endParaRPr lang="en-US"/>
          </a:p>
        </p:txBody>
      </p:sp>
    </p:spTree>
    <p:extLst>
      <p:ext uri="{BB962C8B-B14F-4D97-AF65-F5344CB8AC3E}">
        <p14:creationId xmlns:p14="http://schemas.microsoft.com/office/powerpoint/2010/main" val="3147523235"/>
      </p:ext>
    </p:extLst>
  </p:cSld>
  <p:clrMapOvr>
    <a:masterClrMapping/>
  </p:clrMapOvr>
  <p:transition>
    <p:fade/>
  </p:transition>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_accessible.pptx" id="{F774D412-23CA-4DC2-A47D-10DB1AEE7EFE}" vid="{952AAC9D-4DB4-450B-87D3-2D1B406135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A14B0F575CA0844802D129D294118DE" ma:contentTypeVersion="15" ma:contentTypeDescription="Create a new document." ma:contentTypeScope="" ma:versionID="ddeb9392fca9bbc19e06b6db1f4d7da5">
  <xsd:schema xmlns:xsd="http://www.w3.org/2001/XMLSchema" xmlns:xs="http://www.w3.org/2001/XMLSchema" xmlns:p="http://schemas.microsoft.com/office/2006/metadata/properties" xmlns:ns1="http://schemas.microsoft.com/sharepoint/v3" xmlns:ns2="492b655a-ec86-4731-b25e-ce4ddeb8f50a" xmlns:ns3="3a08ec24-c134-4431-b5bd-1238984bf104" targetNamespace="http://schemas.microsoft.com/office/2006/metadata/properties" ma:root="true" ma:fieldsID="b4aac29b193bd248a2c97bf3d1b392e3" ns1:_="" ns2:_="" ns3:_="">
    <xsd:import namespace="http://schemas.microsoft.com/sharepoint/v3"/>
    <xsd:import namespace="492b655a-ec86-4731-b25e-ce4ddeb8f50a"/>
    <xsd:import namespace="3a08ec24-c134-4431-b5bd-1238984bf104"/>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OCR" minOccurs="0"/>
                <xsd:element ref="ns2:MediaServiceEventHashCode" minOccurs="0"/>
                <xsd:element ref="ns2:MediaServiceGenerationTime" minOccurs="0"/>
                <xsd:element ref="ns2:MediaServiceAutoKeyPoints" minOccurs="0"/>
                <xsd:element ref="ns2:MediaServiceKeyPoints" minOccurs="0"/>
                <xsd:element ref="ns3:SharedWithUsers" minOccurs="0"/>
                <xsd:element ref="ns3:SharedWithDetails" minOccurs="0"/>
                <xsd:element ref="ns2:MediaServiceLocation" minOccurs="0"/>
                <xsd:element ref="ns1:_ip_UnifiedCompliancePolicyProperties" minOccurs="0"/>
                <xsd:element ref="ns1:_ip_UnifiedCompliancePolicyUIActio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92b655a-ec86-4731-b25e-ce4ddeb8f50a"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1" nillable="true" ma:displayName="MediaServiceAutoTags" ma:description=""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fals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element name="MediaLengthInSeconds" ma:index="22"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3a08ec24-c134-4431-b5bd-1238984bf104"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MediaServiceKeyPoints xmlns="492b655a-ec86-4731-b25e-ce4ddeb8f50a"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811472DD-CE71-40EB-A555-2657937A04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92b655a-ec86-4731-b25e-ce4ddeb8f50a"/>
    <ds:schemaRef ds:uri="3a08ec24-c134-4431-b5bd-1238984bf10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0773F8E-CD3C-401D-81D0-68F54DCC798C}">
  <ds:schemaRefs>
    <ds:schemaRef ds:uri="http://schemas.microsoft.com/sharepoint/v3/contenttype/forms"/>
  </ds:schemaRefs>
</ds:datastoreItem>
</file>

<file path=customXml/itemProps3.xml><?xml version="1.0" encoding="utf-8"?>
<ds:datastoreItem xmlns:ds="http://schemas.openxmlformats.org/officeDocument/2006/customXml" ds:itemID="{561B1131-15CA-429C-B875-56F79CD6C674}">
  <ds:schemaRefs>
    <ds:schemaRef ds:uri="http://schemas.microsoft.com/office/2006/metadata/properties"/>
    <ds:schemaRef ds:uri="http://schemas.microsoft.com/office/infopath/2007/PartnerControls"/>
    <ds:schemaRef ds:uri="http://schemas.microsoft.com/sharepoint/v3"/>
    <ds:schemaRef ds:uri="492b655a-ec86-4731-b25e-ce4ddeb8f50a"/>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Microsoft_brand_template_blue</Template>
  <TotalTime>151</TotalTime>
  <Words>869</Words>
  <Application>Microsoft Office PowerPoint</Application>
  <PresentationFormat>Widescreen</PresentationFormat>
  <Paragraphs>218</Paragraphs>
  <Slides>15</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Consolas</vt:lpstr>
      <vt:lpstr>Segoe UI</vt:lpstr>
      <vt:lpstr>Segoe UI Semibold</vt:lpstr>
      <vt:lpstr>Wingdings</vt:lpstr>
      <vt:lpstr>White Template</vt:lpstr>
      <vt:lpstr>Housing Prices &amp; Inflation Rates Machine Learning Model</vt:lpstr>
      <vt:lpstr>Team Outliers</vt:lpstr>
      <vt:lpstr>Project Focus</vt:lpstr>
      <vt:lpstr>Machine Learning Flow Chart</vt:lpstr>
      <vt:lpstr>Technologies, Languages, Tools, Etc. </vt:lpstr>
      <vt:lpstr>Data Exploration </vt:lpstr>
      <vt:lpstr>Preprocessing</vt:lpstr>
      <vt:lpstr>Machine Learning Model</vt:lpstr>
      <vt:lpstr>Database</vt:lpstr>
      <vt:lpstr>Data Visualizations &amp; Tableau</vt:lpstr>
      <vt:lpstr>Recommendations and Lessons Learned </vt:lpstr>
      <vt:lpstr>Appendix</vt:lpstr>
      <vt:lpstr>Machine Learning Flow Chart</vt:lpstr>
      <vt:lpstr>Icons  Icons should be primarily used as a visual aid, as a way to break up large amounts of text and content, or as a visual cue of the content that follows. Get the full set of icons for presentations</vt:lpstr>
      <vt:lpstr>Get the full set of icons for presentations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the Microsoft presentation toolkit</dc:title>
  <dc:subject/>
  <dc:creator>Paula Thompson</dc:creator>
  <cp:keywords/>
  <dc:description/>
  <cp:lastModifiedBy>Paula Thompson</cp:lastModifiedBy>
  <cp:revision>4</cp:revision>
  <dcterms:created xsi:type="dcterms:W3CDTF">2022-03-16T02:13:46Z</dcterms:created>
  <dcterms:modified xsi:type="dcterms:W3CDTF">2022-03-18T03:54:08Z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0x0101001A14B0F575CA0844802D129D294118DE</vt:lpwstr>
  </property>
</Properties>
</file>

<file path=docProps/thumbnail.jpeg>
</file>